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1.xml" ContentType="application/vnd.openxmlformats-officedocument.presentationml.tags+xml"/>
  <Override PartName="/ppt/ink/inkAction8.xml" ContentType="application/vnd.ms-office.inkAction+xml"/>
  <Override PartName="/ppt/tags/tag2.xml" ContentType="application/vnd.openxmlformats-officedocument.presentationml.tags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302" r:id="rId22"/>
    <p:sldId id="303" r:id="rId23"/>
    <p:sldId id="278" r:id="rId24"/>
    <p:sldId id="279" r:id="rId25"/>
    <p:sldId id="280" r:id="rId26"/>
    <p:sldId id="281" r:id="rId27"/>
    <p:sldId id="282" r:id="rId28"/>
    <p:sldId id="283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70">
    <iact:property name="dataType"/>
    <iact:actionData xml:id="d0">
      <inkml:trace xmlns:inkml="http://www.w3.org/2003/InkML" xml:id="stk0" contextRef="#ctx0" brushRef="#br0">15882 4984 0,'-23'0'104,"-21"-22"-97,0 0 0,-1 22 1,23 0 9,0 0-10,0 0 2,0 0-1,0 0 0,0 0 48,-1 22-40,1 45-9,22 43 1,-22-43 0,0 21 1,0 1-2,22-45 1,0 1 0,0-23 0,0 0 0,0 0 0,0 0 41,0 0-42,0 0 1,0 1 8,22-23 81,0 0-90,0 0 1,0 0 0,23-23 8,-45 1-8,22 22 0,0-22 0,0 22 0,-22-22 0,22 22 0,0 0 0,1-22 0,21 0 0,0 22 0,1-22 1,-1 22-2,0 0 2,-22 0 55,0 22-41,1 44-14,-1 1-2,-22-1 1,22 23 0,0-23 0,-22 1 0,0-23 0,0 0 0,0 1 1,0-23-2,0 22 1,0-22 0,0 0 0,0 0 0,0 1 0,0-1 0,-22-22 0,-22 22 1,-1 0-2,1 0 1,22-22 0,0 22 0,-23-22 0,23 0 8</inkml:trace>
    </iact:actionData>
  </iact:action>
  <iact:action type="add" startTime="7802">
    <iact:property name="dataType"/>
    <iact:actionData xml:id="d1">
      <inkml:trace xmlns:inkml="http://www.w3.org/2003/InkML" xml:id="stk1" contextRef="#ctx0" brushRef="#br0">16723 5959 0,'22'0'113</inkml:trace>
    </iact:actionData>
  </iact:action>
  <iact:action type="add" startTime="8357">
    <iact:property name="dataType"/>
    <iact:actionData xml:id="d2">
      <inkml:trace xmlns:inkml="http://www.w3.org/2003/InkML" xml:id="stk2" contextRef="#ctx0" brushRef="#br0">17255 5317 0,'0'-23'6,"0"46"-6,22-68 9,0 45 1,0 0-7,0 0 4,1 0 2,-1 0-2,22 0 2,-22 0-2,0 0 2,0 0-1,1 0 7,-1 22 1,0 23-8,0 43 0,-22-21 0,0-23 0,0 0 0,0 1 0,0-1 0,0 0-1,0-22 1,0 45 0,0-23 0,0-22 0,0 0 0,-22 1 0,-22-1 1,21 0-1,-21 22 0,0-22 0,0 23 0,-1-23 0,23 0 0,0 22 0,0-44 0,22 22 1,0 1-2,22-23 123,22 0-124,1-45 2,-1 23 0,-22 0 0,0 22 0,22-22 0,-21 0 0,-1 22 1,0 0 38,22 0-39,1 0 0,-1 0 0,-22 0 0,22 0 0,1 0 0,-1 0 8,-22 0 0,0 22 0,0 0 0,0-22-8,23 22 0,-45 0 0,22 0 0,0-22 1,0 0-2,-22 23 1,22-23 8</inkml:trace>
    </iact:actionData>
  </iact:action>
  <iact:action type="add" startTime="21715">
    <iact:property name="dataType"/>
    <iact:actionData xml:id="d3">
      <inkml:trace xmlns:inkml="http://www.w3.org/2003/InkML" xml:id="stk3" contextRef="#ctx0" brushRef="#br0">12758 10123 0,'45'0'110,"-23"-22"-94,0 22-9,0 0 1,0 0 8,1 0 4,-1 0 0,0 0-13,0 0 10,-22-22-9,22 22 0,0 0 0,0 0 0,23 0 0,-23 0 0,0 0 0,0 0 0,0 0 0,0 0 0,1 0 0,-1 0 0,0 0 0,0 0 8,0 0-8,0 0 0,0 0 16,1 0-8,-1 0 0,0 0-8,0 0 0,22 0 0,-21 0 0,-1 0 0,22 0 0,-22 0 0,0 0 0,0 0 0,45 0 0,-23 0 0,-22 0 0,23 0 0,-23 0 0,22 0 0,-22 0 0,0 0 8,1 0 88,-1 0-88,0 0 0,0 0-8,0 0 0,22 0 0,-21 0 0,-1 0 0,0 0 0,0 0 1,0 0-2,0 0 105,0 0-104,23 0 0,-1 0 0,-22 0 0,0 0 8</inkml:trace>
    </iact:actionData>
  </iact:action>
  <iact:action type="add" startTime="27810">
    <iact:property name="dataType"/>
    <iact:actionData xml:id="d4">
      <inkml:trace xmlns:inkml="http://www.w3.org/2003/InkML" xml:id="stk4" contextRef="#ctx0" brushRef="#br0">9237 10190 0,'22'0'104,"22"0"-98,0 0 2,1 0 0,-23 0 0,0 0 0,0 0 0,0 0 0,0 0 0,23 0 0,-23 0 0,0 0 1,22 0-2,45-22 1,0-1 0,-1 23 0,23 0 0,22 0 0,-22-22 0,-1 0 0,-43 22 0,-23 0 0,-22 0 1</inkml:trace>
    </iact:actionData>
  </iact:action>
  <iact:action type="add" startTime="30071">
    <iact:property name="dataType"/>
    <iact:actionData xml:id="d5">
      <inkml:trace xmlns:inkml="http://www.w3.org/2003/InkML" xml:id="stk5" contextRef="#ctx0" brushRef="#br0">10831 10168 0,'45'0'104,"-23"0"-96,22 0-1,23 0 1,-1 0 0,23 0 0,-1 0 1,1 0-1,-23 0 0,-21 0 0,21 0 0,-22 0 0,-21 0 0,-1 0 0,0 0 1,0 0 55,0 0-56,-22-23 48,22 23-40,0 0 8,1 0 8</inkml:trace>
    </iact:actionData>
  </iact:action>
  <iact:action type="add" startTime="31986">
    <iact:property name="dataType"/>
    <iact:actionData xml:id="d6">
      <inkml:trace xmlns:inkml="http://www.w3.org/2003/InkML" xml:id="stk6" contextRef="#ctx0" brushRef="#br0">17897 10145 0,'22'0'96,"0"0"-90,23 0 2,-1 0 0,22 0 0,23 0 0,-22 0 0,-1 0 0,-22 0 0,-22 0 0,23 0 0,-23 0 8,22-22 33,0 22-42,1 0 1,-1 0 0,23 0 0,-1 0 0,-22 0 0,-22 0 0,23 0 0,-1 0 0,-22 0 0,0 0 0,0 0 32,1 0-31,21 0-2,0 0 1,1 0 0,21 0 0,-22 0 0,1 0 0,-1 0 1,0 0-2,0 0 1,1 0 0,-23 0 0,0 0 0,0 0 65,0 0-65,1 0-1,21 0 2,0 0-2,23 0 1,-45 0 0,0 0 8,0 0-8,-22-22 72,22 22-72,0 0 0,23 0 8,-23 0-8,0 0 0,0 0 80,45 0-80,21 0 0,45 0 1,0 0-2,22 0 1,-22 0 0,-67 0 0,-44 0 0</inkml:trace>
    </iact:actionData>
  </iact:action>
  <iact:action type="add" startTime="35756">
    <iact:property name="dataType"/>
    <iact:actionData xml:id="d7">
      <inkml:trace xmlns:inkml="http://www.w3.org/2003/InkML" xml:id="stk7" contextRef="#ctx0" brushRef="#br0">9192 12671 0,'23'0'126,"-1"0"-120,22 0 10,0 0-9,-22 0 1,23 0 0,-1 0 0,0 0 0,23 0 0,-45 0 0,0 0 0,22 0 0,1 0 0,-23 22 0,0-22 1,0 0-2,0 0 1,0 0 0,23 0 8,-23 0-8,22 0 0,0 22 0,-21-22 0,-1 0 0,44 0 0,1 0 0,-1 0 1,1 0-2,-1 0 1,23 22 0,-1 0 1,-43-22-2,-23 0 1,22 0 0,-22 0 0,0 0 0</inkml:trace>
    </iact:actionData>
  </iact:action>
  <iact:action type="add" startTime="38587">
    <iact:property name="dataType"/>
    <iact:actionData xml:id="d8">
      <inkml:trace xmlns:inkml="http://www.w3.org/2003/InkML" xml:id="stk8" contextRef="#ctx0" brushRef="#br0">12448 12671 0,'23'0'151,"21"0"-145,22 0 2,-21 0 0,21-22 0,-44 22 0,0 0 0,0 0 529,23 0-530,43 0 2,1 0-2,-23 0 1,-21 0 0,-23 0 0,22 0 0,-22 0 8,0 0 40,1 0-48,-1 0 1,44 0-2,-22 0 1,1 0 0,21 0 0,-21 0 0,-1 0 0,-22 0 0,0 0 1,0 0-2,0 0 1,1 0 0,-1 0 56,0 0-48,0 0-8,22 0 0,1 0 0,-23 0 0,22 0 0,-22 0 0,0 0-1,1 0 10,-1 0-1,22 0 1145,-22 0-1146,0 0 18,0 0-26,1 0 1,21 0 8,-22 0-8,22 0 0,-22 0 0,1 0 0,-1 0 8,0 0 0,0 0 0,0 0-8,0 0 0,23 0 8,-23 0 1</inkml:trace>
    </iact:actionData>
  </iact:action>
  <iact:action type="add" startTime="78178">
    <iact:property name="dataType"/>
    <iact:actionData xml:id="d9">
      <inkml:trace xmlns:inkml="http://www.w3.org/2003/InkML" xml:id="stk9" contextRef="#ctx0" brushRef="#br0">28197 5139 0,'0'-22'88,"22"22"-82,22 0 2,0-22 8,-21 22-8,-1 0 8,0 0-7,0 0 54,0 0-39,-22 22 16,22 0-32,-22 0 0,0 1 0,0-1 0,0 22 0,0-22 0,0 23 0,0-1 0,0-22 0,0 44 0,0-21 0,0-1 0,0 0 1,0 1-2,-22-1 1,-22 22 0,22-21-1,-23-23 2,45 22-1,-22-22 0,0 0 0,0-22 0,22 23-1,-44-23 1,44 22 0,-22-22 0,-1 0 9,1 22 16,0-22-26,44 0 129,0 0-128,45 0 0,-45 0 0,0 0 0,0 0 1,0 0-2,1 0 0,-1 0 10,-22-22-9,22 22 0,0 0 8,0 0 40,0 0-40,-22 22-8,0 0 0,22 0 8,-22 0 0,0 1-8,23-23 8,-1 22-8,0-22 8,-22-22 167</inkml:trace>
    </iact:actionData>
  </iact:action>
  <iact:action type="add" startTime="79642">
    <iact:property name="dataType"/>
    <iact:actionData xml:id="d10">
      <inkml:trace xmlns:inkml="http://www.w3.org/2003/InkML" xml:id="stk10" contextRef="#ctx0" brushRef="#br0">28839 4962 0,'22'0'30,"0"0"-13,0 0-10,1 0 1,-1 0 0,22 0 0,-44-22 0,22 22 0,0 0 1,1 0 6,-1 0 1,0 0 0,-66 0 128,-1 0-136,1 0 0,0 0 0,-1 0 0,1 0-1,0 0 1,-23 0 0,23 22 0,0-22 0,22 0 0,-23 22 0,23 0 8,22 1-1,-22 43-7,0-44 0,22 0 1,0 23-2,0-1 1,0 0 0,0-22 0,0 1 0,0 21 0,0-22 0,0 0 0,22-22 96,0 0-96,22 0 0,-21 0 0,-1 0 0,0 0 0,22 0 1,-22-22-1,0 22 0,1 0 0,-1-22 0,22 22 0,-44-22 0,22 22 0,45 0 0,-23 0 0,0 0 0,1 0 0,-23 0 0,0 0 0,0 0 9,0 0 7,-22 44-8,0 0-8,0 1 0,0-23-1,0 22 2,0 0-2,0 23 2,0-23-1,0 0 0,0 1-1,0-23 2,0 22-1,0-22 0,0 0-1,0 1 2,0-1 8,0 22-2,-22-22-8,22 0 2,-22-22-2,0 23 2,0-23-2,-1 0 10,23 22-10,-22-22 1,0 0 0,0 0 17</inkml:trace>
    </iact:actionData>
  </iact:action>
  <iact:action type="add" startTime="81211">
    <iact:property name="dataType"/>
    <iact:actionData xml:id="d11">
      <inkml:trace xmlns:inkml="http://www.w3.org/2003/InkML" xml:id="stk11" contextRef="#ctx0" brushRef="#br0">29614 5627 0,'22'44'40,"-22"22"-35,0 23 2,0 0 2,0-1-1,0 23 0,0-22 0,0-1 0,0 1 0,0-1 0,0-21 0,0-23 0,0 0 1,0 1-3</inkml:trace>
    </iact:actionData>
  </iact:action>
  <iact:action type="add" startTime="81786">
    <iact:property name="dataType"/>
    <iact:actionData xml:id="d12">
      <inkml:trace xmlns:inkml="http://www.w3.org/2003/InkML" xml:id="stk12" contextRef="#ctx0" brushRef="#br0">29924 5516 0,'0'0'5,"23"0"-2,-23-22 5,22 22 14,-22-22-14,0-1 0,22 23 32,0 0-32,0 0-1,22-22 2,-21 0-1,-1 22 0,22 0-1,-22 0 26,0 0-17,0 22-8,23 23 0,-23-1 0,0 0 0,0 23-1,-22-1 2,0 1-1,0-45 0,0 0 0,0 0 0,0 22 1,0-22-2,0 1 1,0-1 0,0 22-1,0-22 2,-22 23-1,0-23 0,-22 0 0,21 0 0,1 0 0,0-22 0,22 22 0,-22-22 8,0 0 24,0 0-24,0-44-8,-1 22 0,1-22 0,22-23 0,-22 45 0,0 0 0,22 0 0,0-23 8,0 23-9,0 0 2,0 0-1,0-22 9,0 21-10,0 1 9,0 0-7,22-22-2,-22 22 9,0-1 1,22 23-10,-22-22 1,0 0 0,0 0 8</inkml:trace>
    </iact:actionData>
  </iact:action>
  <iact:action type="add" startTime="82892">
    <iact:property name="dataType"/>
    <iact:actionData xml:id="d13">
      <inkml:trace xmlns:inkml="http://www.w3.org/2003/InkML" xml:id="stk13" contextRef="#ctx0" brushRef="#br0">30677 5494 0,'0'-22'44,"23"22"-35,-23-23-2,44 1 1,-44 0 0,22 22 0,-22-22 0,22 22 65,0 0-66,0 0 9,1 0 0,-1 44 48,-22 23-56,0-23 0,0 0 0,0 23 0,22-23 0,0-22 0,-22 23 0,0-23 7,0 0-7,0 0 0,0 0 7,0 22 1,0-21-7,0-1-1,0 0 0,0 0 9,0 22-9,-22-21 16,0-23 0,0 0-8,-1 0 0,1 0-8,0 0 0,0 0 0,0 0-1,0 0 2,0 0 15,-1 0-16,1 0 8,22-45-9,-22 23 2,0 0 0,-22-22-2,22 21 0,-1-21 0,23 22 10,-22 22-10,22-22 2,0 0 16,0 0-17,0-1 16,0 1 0,0-22-15,0 22 7,0 0-9,0-1 1,22 1 1,-22 0-3,0 0 2,23 22 0,-23-22 10,0 0-11,22 22 9,0 0-8,0 0 24,-22-22-8,22 22-8</inkml:trace>
    </iact:actionData>
  </iact:action>
  <iact:action type="add" startTime="84283">
    <iact:property name="dataType"/>
    <iact:actionData xml:id="d14">
      <inkml:trace xmlns:inkml="http://www.w3.org/2003/InkML" xml:id="stk14" contextRef="#ctx0" brushRef="#br0">31320 5339 0,'22'0'62,"0"0"-54,0 0-1,0-22 1,1 22 0,-1 0 8,0 0 0,0 0-8,0 0 0,0 0 8,0 0 0,1 0-8,-1 0 0,0 0 0,0 0 0,0 22 0,0 0 0,0 0 0,1 0 0,-1 0 0,-22 0 8,22-22-8,-22 23 0,0-1 0,0 0 0,0 22 0,0-22 0,0 23 0,0-1 0,0 0 0,0-22 0,0 1 0,0-1 0,0 22-1,0-22 18,-22 0 23,0 0-40,-1-22 16,1 0-8,0 23-8,0-23 8,-22 0 1,22 0-2,-1 0-7,1 0 0,-22-23 0,22 1 0,0 0 0,0 0 8,-1 22-8,23-22 0,-22 0 1,22 0 6,-22 22-7,22-23 8,-22 1 0,22 0 0,0 0-8,-22 22 1,0-22-2,22 0 8,0-1 9,0 1-16,0 0 8,0-22 0,0 22-9,0 0 17,0-1-16,0 1 8,22 0 0,0 22 0,-22-22-8,22 22 0,0 0 8</inkml:trace>
    </iact:actionData>
  </iact:action>
  <iact:action type="add" startTime="94659">
    <iact:property name="dataType"/>
    <iact:actionData xml:id="d15">
      <inkml:trace xmlns:inkml="http://www.w3.org/2003/InkML" xml:id="stk15" contextRef="#ctx0" brushRef="#br0">29570 8263 0</inkml:trace>
    </iact:actionData>
  </iact:action>
  <iact:action type="add" startTime="95214">
    <iact:property name="dataType"/>
    <iact:actionData xml:id="d16">
      <inkml:trace xmlns:inkml="http://www.w3.org/2003/InkML" xml:id="stk16" contextRef="#ctx0" brushRef="#br0">29570 8263 0,'0'-23'65,"0"1"-57,0 0 1,22 22-1,-22-22 0,22 22 0,0 0 0,1 0 0,-23-22 0,22 22 0,22 0 8,-22 0 41,-22 66-35,22-21-13,0 21-1,-22 23 0,0-23 1,23-22-2,-23 23 1,0-1 0,0-21-1,0-1 1,0 0 1,0 1-1,0-23 0,0 22 0,0 22 0,-23-43 0,1-1 0,-22 44 0,22-21 0,-22-45 0,44 22 0,-23 0 0,23 0 1,0-66 86,0 22-87,0-23 0,0 23-1,0 0 2,23 22 7,-1-22-8,0 22 8,0 0-8,0 0 0,0 0-1,0 0 10,1 0-9,-1 0 8,-22 22-9,0 0 3,22 0-3,0 23 1,0-23 8,-22 0 0,22-22-8,-22 22 0,45 0 0,21 22 0,-22-21 0,1 21-1,-1-44 2,22 22-2,-21 0 1,-23 0 9,-22-44 46</inkml:trace>
    </iact:actionData>
  </iact:action>
  <iact:action type="add" startTime="96411">
    <iact:property name="dataType"/>
    <iact:actionData xml:id="d17">
      <inkml:trace xmlns:inkml="http://www.w3.org/2003/InkML" xml:id="stk17" contextRef="#ctx0" brushRef="#br0">30234 8108 0,'23'0'47,"21"-23"-33,0 1-5,1 22-1,-1 0 0,-22 0 0,-22-22-1,22 22 9,-22-22-8,22 22 0,-66 0 96,0 0-96,-1 22 0,1 22 0,0-21-1,44 21 2,-22-22-1,-1 0 0,1 22 0,0-21 0,0 21 0,0 45 0,22-45-1,0 0 1,0 0 1,-22 1-1,0-1 0,22-22 0,44-22 56,22 0-56,-21-22-1,21-22 2,23-1-1,-23 23 0,45-22-1,-45 22 2,1 0-2,-45 22 2,0 0-2,-22 22 58,0 0-57,0 44 0,0-43 0,0-1 0,0 22 0,0 0 0,0 1-1,0-23 2,0 0-2,0 22 1,0-22 10,-44 1-3,22-1-7,-1-22 0,1 22-1,0-22 2,0 0-1,0 22 8,22 0 8</inkml:trace>
    </iact:actionData>
  </iact:action>
  <iact:action type="add" startTime="97573">
    <iact:property name="dataType"/>
    <iact:actionData xml:id="d18">
      <inkml:trace xmlns:inkml="http://www.w3.org/2003/InkML" xml:id="stk18" contextRef="#ctx0" brushRef="#br0">31165 8440 0,'0'22'46,"0"44"-40,0 23 1,0-22 1,0-1 0,0 0 0,0 1 0,0 21 0,0 23 0,0-44 0,0-1 1,-22 1-2,-1-23 1,23-22 0,0 0 0</inkml:trace>
    </iact:actionData>
  </iact:action>
  <iact:action type="add" startTime="98131">
    <iact:property name="dataType"/>
    <iact:actionData xml:id="d19">
      <inkml:trace xmlns:inkml="http://www.w3.org/2003/InkML" xml:id="stk19" contextRef="#ctx0" brushRef="#br0">31541 7842 0,'22'0'45,"1"0"-37,21 0-1,0-22 1,0-1 0,-21 23 0,-1 0 0,22 0-1,-66 0 131,0 0-130,0 0 0,-1 0 0,-21 0 0,22 23 0,-22-1 0,22 22 1,-1 0-3,23 1 3,-22 21-1,0 1 0,0-23 0,0 22 0,22 1 0,-22-45 0,0 0 0,22 22 0,0-21 8,-23-23-8,46 0 72,-1 0-72,22 0 0,-22-23-1,22 1 2,-21 0-2,-1 0 9,0 0-7,0 0 23,22 22-17,-22 0 1,23 0-8,-23 0 0,0 0 0,0 0 0,0 0 0,1 0 8,-1 0-7,-22 44-1,0-22 0,0 22 0,0 1-1,0-1 2,0 22-2,0 1 2,0-23 0,0 1-2,0-23 1,0 0 0,0 0 16,-22 0 8,-1-22-24,-21 0 0,22 22 0,0-22 0,0 0 0,-1 0-1,1 0 10</inkml:trace>
    </iact:actionData>
  </iact:action>
  <iact:action type="add" startTime="99437">
    <iact:property name="dataType"/>
    <iact:actionData xml:id="d20">
      <inkml:trace xmlns:inkml="http://www.w3.org/2003/InkML" xml:id="stk20" contextRef="#ctx0" brushRef="#br0">32250 8240 0,'22'-22'45,"-22"0"-39,22 22 2,1-22 0,-1 0 0,22 0 0,-22 22 72,0 0-73,0 0 10,1 0 7,-1 44 8,0-22-24,0 22-1,-22 23 2,22-23-2,-22 23 2,0-23-2,22-22 2,-22 22-1,0-21 0,0-1 17,0 0-19,0 0 27,-44-22-2,22 22-22,0-22-2,0 0 10,22 22-9,-23-22 0,1 0 16,0 0-16,0 0 0,0 0 1,0 0-2,-23 0 1,23-22 8,0 0-1,0 22-6,22-22 7,0 0-9,-22 0 1,22-1 7,0-21-6,-22 44-2,22-22 1,0 0 0,0 0 0,0-23 8,0 23 0,0 0 32,0 0-8,22 0-32,0 0 16,0 22 8,0 0-24</inkml:trace>
    </iact:actionData>
  </iact:action>
  <iact:action type="add" startTime="100667">
    <iact:property name="dataType"/>
    <iact:actionData xml:id="d21">
      <inkml:trace xmlns:inkml="http://www.w3.org/2003/InkML" xml:id="stk21" contextRef="#ctx0" brushRef="#br0">32870 8063 0,'22'0'52,"1"-22"-42,-1 22 61,0 0-55,0 22 0,0 0-8,0 1 0,0 21-1,-22-22 2,23 0 7,-23 0-8,0 0 8,0 23-8,0-23 0,0 0 0,0 22 0,0 1 0,0 21 0,0-22 1,0-21-2,0-1 1,-23 0 16,-21-22-8,22 0-9,0 0 10,0 22-9,0-22 0,-1 0 8,1 0-8,0 0 0,0-44 8,0-1-8,22 23 0,-44 0-1,21-22 2,23 22-1,-22-23 0,22 23 0,-22 0-1,22-22 3,0 22-4,0-1 2,0 1 1,0 0-2,0 0 1</inkml:trace>
    </iact:actionData>
  </iact:action>
  <iact:action type="add" startTime="113730">
    <iact:property name="dataType"/>
    <iact:actionData xml:id="d22">
      <inkml:trace xmlns:inkml="http://www.w3.org/2003/InkML" xml:id="stk22" contextRef="#ctx0" brushRef="#br0">21640 10234 0,'23'0'48,"21"-22"-42,0 22 2,23 0 0,-1 0 0,-22 0 0,-21 0 0,21 0-1,-22 0 2,22 0-1,1 0 0,-23 0 0,44 0 0,-22 0 0,-21-22 0,-1 0 0,22 22 0,-22 0 0,0 0-1,1 0 10,21 0-9,-22 0-1,0 0 2,22 0-1,1-23 0,-1 23-1,-22 0 2,0 0-1,0 0 0,1 0 80,-1-22-73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22">
    <iact:property name="dataType"/>
    <iact:actionData xml:id="d0">
      <inkml:trace xmlns:inkml="http://www.w3.org/2003/InkML" xml:id="stk0" contextRef="#ctx0" brushRef="#br0">10854 8684 0,'22'0'151,"22"0"-145,0 0 2,-22 0 0,23 0 0,-1 0 1,-22 0-2,0 0 2,1 0 31,-1 0-33,0 0 1,0 0 0,22 0 1,-22 0-2,1 0 1,-1 0 0,0 0 89,0 0-90,0 0 10,0 0-1,0 0-9,1 0 1,21 0 0,-22 0 8,0 0 25,0 0-32,1 0 13,-1 0-13,0 0 7</inkml:trace>
    </iact:actionData>
  </iact:action>
  <iact:action type="add" startTime="24906">
    <iact:property name="dataType"/>
    <iact:actionData xml:id="d1">
      <inkml:trace xmlns:inkml="http://www.w3.org/2003/InkML" xml:id="stk1" contextRef="#ctx0" brushRef="#br0">3633 13955 0,'-22'0'96,"0"0"-88,-1 0 0,-21 0 0,0 0 8,22 0-8,-1 0 0,1 0 0,-22 0 0,22 0 0,0 0 0,0 0 0,-1 0 8,1 0 0,0 0-8,0 0-1,0 0 10,0 23-9,22 21 0,-22-22 8,-1 22-8,23-21 0,0-1 0,0 22 0,0 22 0,0-43 0,0 21 0,0 0 0,0 1 0,0-1 0,0 22 0,0 1 0,0-1 0,0-22 0,0 1-1,0-1 2,0 0-2,0-21 1,0-1 0,0 0 1,0 0-1,0 0 8,0 0 64,0 0-56,23-22-16,-1 0 8,22 0-8,-22 0 0,22 0 0,1 23 0,-1-1 0,22-22 0,1 0 0,-45 0 0,0 22 0,0-22 0,1 0 8,-1 0 0,0 0-8,0 0 0,0 0 0,0 0 8,-22-44 96,0-23-104,0-21 0</inkml:trace>
    </iact:actionData>
  </iact:action>
  <iact:action type="add" startTime="26430">
    <iact:property name="dataType"/>
    <iact:actionData xml:id="d2">
      <inkml:trace xmlns:inkml="http://www.w3.org/2003/InkML" xml:id="stk2" contextRef="#ctx0" brushRef="#br0">2858 14399 0,'-45'-45'79,"-43"-21"-73,-1-23 2,-22 1 1,45 21-2,22 1 1,-23 21 1,45-21-2,-44-1 1,21 23 0,23-22 0,0-1 0,0 23 2,0 0-4,22 21 2,-22-21 0,22-22 0,0 44 0,0-23 0,0-21-1,-23-23 2,1-44-1,0 23-1,-22-23 1,22-22 0,22 0 0,0 22 1,-23 0-1,1 66 0,22-21 1,0-1-2,0 23 1,-22-1 0,22 1 0,0-1 0,0 23 0,0 0 0,0-1 0,0-21 0,22 22 0,23-23 1,-45 1-2,44-1 1,22 1 0,-43-23 1,21 23-2,0-1 2,-22 1-1,23 44-1,-23-23 1,22 1 1,-44 0-2,22 22 1,0-23 1,-22 23 0,45 0-2,-1 22 2,0-44-2,1 22 2,21 22-2,0-45 0,1 23 2,-1-22-2,-21-1 2,-1 23-2,-44 0 1,44 0 0,-22 0 0,23 22-1,-45-22 2,22 0-2,0 22 1,-22-23 0,22 23 0,0 0 0,-22-22 0,22 22 0,-22-22 1,23 0-2,-1 0 9,0 22-8,0 0 0,0-22 9,0 22-9,0 0 8,1 0 0,21-23-8,-22 1 1,22 22-2,-22-22 1,-22 0-1,23 22 65,-1 0-64,0 0 7</inkml:trace>
    </iact:actionData>
  </iact:action>
  <iact:action type="add" startTime="27767">
    <iact:property name="dataType"/>
    <iact:actionData xml:id="d3">
      <inkml:trace xmlns:inkml="http://www.w3.org/2003/InkML" xml:id="stk3" contextRef="#ctx0" brushRef="#br0">3500 9813 0,'44'0'92,"-22"0"-84,23 0 1,-1 0-2,0 22 2,-22 1-2,1-1 1,-1-22 0,0 0 0,0 22 0,0-22 24,0 0-24,0 0 0,1 0 9,-1 0-9,0 0 0,-22 22 128,0 0-128,0 0-1,0 23 2,0 21-2,0-22 2,-22 1-2,0-1 1,22 0 1,0 1-2,0-1 1,0 0 0,-23-44 8,23 22-8,0 0 65,0 1-65,0-1 7,0 22 2,0-22-10,0 0 9</inkml:trace>
    </iact:actionData>
  </iact:action>
  <iact:action type="add" startTime="29853">
    <iact:property name="dataType"/>
    <iact:actionData xml:id="d4">
      <inkml:trace xmlns:inkml="http://www.w3.org/2003/InkML" xml:id="stk4" contextRef="#ctx0" brushRef="#br0">10898 10190 0,'22'0'70,"22"0"-61,1 0-2,-1 0 1,0 0 1,-22 0 7,1 0 64,-1 0-57,0 0-6,0 0-1,0 0 0,0 0-9,0 0 26,-22-22-25,45-1-1,-1 23 1,0 0 0,1 0 0,-23 0 0,0 0 0</inkml:trace>
    </iact:actionData>
  </iact:action>
  <iact:action type="add" startTime="30917">
    <iact:property name="dataType"/>
    <iact:actionData xml:id="d5">
      <inkml:trace xmlns:inkml="http://www.w3.org/2003/InkML" xml:id="stk5" contextRef="#ctx0" brushRef="#br0">11939 10101 0,'66'0'72,"-21"0"-66,-1 0 3,22 0-2,-43 0 2</inkml:trace>
    </iact:actionData>
  </iact:action>
  <iact:action type="add" startTime="32086">
    <iact:property name="dataType"/>
    <iact:actionData xml:id="d6">
      <inkml:trace xmlns:inkml="http://www.w3.org/2003/InkML" xml:id="stk6" contextRef="#ctx0" brushRef="#br0">7465 10278 0,'44'0'69,"0"0"-60,23 0-1,-23 0-1,-22 0 2,-22-22-2,22 22 2,1 0-2,21 0 1,-22 0 7,22-22-7,1 0 1,21 22-2,0 0 1,23 0 0,0 0 0,-23 0 0,1 0 0,-1 0 0,-22 0 0,1 0 0,21 0-1,0 0 1,1 0 0,-23 0 0,23 0 1,21 0-2,23 22 2,0-22-2,-67 0 2,0 0-2,-21 0 2,21 0 128,67 22-129,21 0 0,68 1 0,-23-1 0,-66-22 0,-45 0 0,-21 0 1,-1 0-2,-22 0 170,0 0-169,22 0 7,1 0-6,-1 0-2,0 0 2,-22 0-1,1 0 0</inkml:trace>
    </iact:actionData>
  </iact:action>
  <iact:action type="add" startTime="39742">
    <iact:property name="dataType"/>
    <iact:actionData xml:id="d7">
      <inkml:trace xmlns:inkml="http://www.w3.org/2003/InkML" xml:id="stk7" contextRef="#ctx0" brushRef="#br0">3876 14221 0,'23'-22'175,"-1"22"-169,22 0 3,-22 0-2,0-22 2,23 0-2,-23 22 9,0 0 0,0 0 208,0 0-215,0 0-2,1 0 1,-1 22 0,0-22-1,0 0 2,-22 22 103,0 0-104,0 0 0,0 1 0,0-1 34,0 22-28,0 23-6,0-1 0,0-22 0,0 1 1,0-1-2,0 0 1,0-22 0,0 23 0,0-23 0,0 0 1,0 0 8,0 0 38,0 0-39,0 1-9,0 21 1,0-22 0,0 0 0,0 0 0,0 0 1,0 1 8,0-1 94,0 0-104,0 22 9,0-22-7,0 0 6,0 1-6,-44-23 158,22 0-159,-1 0 0,1 0 145,0 0-145,0 0-1,0 0 9,-22 0 632,21 0-632,1 0-8,0 0 0</inkml:trace>
    </iact:actionData>
  </iact:action>
  <iact:action type="add" startTime="43317">
    <iact:property name="dataType"/>
    <iact:actionData xml:id="d8">
      <inkml:trace xmlns:inkml="http://www.w3.org/2003/InkML" xml:id="stk8" contextRef="#ctx0" brushRef="#br0">3744 15395 0,'-45'0'104,"-21"0"-98,-1-22 2,23 22 0,22 0 0,0 0 0,-23 0 0,23 0 18,0 0 21,0 0-32,0 0-7,-22 0 0,21-22 0,1 0 0,-22 22 0,22 0 0,0 0 0,0 0 0,-1 0 17,1 0 7,0 0-8,0 0-16,0 0-1,0 0 1,0 0 0,-23 0 0,23 0 1,0 0-2,-22 0 1,21 0 8</inkml:trace>
    </iact:actionData>
  </iact:action>
  <iact:action type="add" startTime="48054">
    <iact:property name="dataType"/>
    <iact:actionData xml:id="d9">
      <inkml:trace xmlns:inkml="http://www.w3.org/2003/InkML" xml:id="stk9" contextRef="#ctx0" brushRef="#br0">3810 16193 0</inkml:trace>
    </iact:actionData>
  </iact:action>
  <iact:action type="add" startTime="48934">
    <iact:property name="dataType"/>
    <iact:actionData xml:id="d10">
      <inkml:trace xmlns:inkml="http://www.w3.org/2003/InkML" xml:id="stk10" contextRef="#ctx0" brushRef="#br0">3810 15661 0,'-22'0'29,"0"0"-20,0 0-2,-1 0 1,-21 0 9,22 0-2,0 0 1,0 0-8,0 0 0,-23 0 1,23 0-2,0 22 9,0-22-8,22 45 16,0-1-15,0 0-2,0 0 2,0 1-1,0-1-1,0 23 1,22-23 1,-22-22-2,0 0 2,22 0-2,-22 0 2,0 1-2,22 21 1,0-22 0,-22 0 1,0 23-2,0-23 9,23 0-8,-23 0 0,0 0 0,44-22 168,-22 0-160,0 0-8,0 0 8,0 0-8,1 0 0</inkml:trace>
    </iact:actionData>
  </iact:action>
  <iact:action type="add" startTime="50023">
    <iact:property name="dataType"/>
    <iact:actionData xml:id="d11">
      <inkml:trace xmlns:inkml="http://www.w3.org/2003/InkML" xml:id="stk11" contextRef="#ctx0" brushRef="#br0">3677 16237 0,'-22'0'55,"-44"0"-49,-23 0 1,-22 0 2,-44 0-2,-22-22 1,0-22 1,0-1-2,-23 23 2,67 0-2,0 0 1,45 22 0,21-22 0,1 0 0,-1 22 0,45 0 0,-22 0 1,0-23-2,22 23 1,-45 0 0,1-22 0,21 0 0,1 22 0,-22-44 0,-23-1 1,23 23-2,-1-22 1,1 0 0,-45 22 0,22-23 1,1 1-2,21 0 1,23 22 0,0-1 1,22 1-1,-1 0-1,-21 0 1,22-22 0,-22 21 0,22-21 0,-45-44 0,45 43 0,0 1 1,-23-23-2,23-21 1,0 21 0,0 23 0,0 0 0,0-23 0,0-21 1,-23-23-2,23 22 1,22-21 0,-22 21 0,22 0 0,0 1 0,0-45 1,-22 44-2,0-44 2,22 1 0,0-1-2,0 22 0,0-22 1,0 44 0,0 1 0,0-1 0,0 1 1,0-1-2,0 0 2,0-21-2,0 21 2,0 0-2,22 23 1,-22-1 0,0 1 0,22 0 0,-22-1 0,0 23 1,22-23-2,0 1 1,-22-1 0,22 23 0,1 0 0,-1 0 0,0-23 0,0 1 1,22-1-2,-44 23 1,22 0 0,23-23 1,-23-22-2,22 23 1,1-45-1,-23 23 1,44-1 0,1 23 0,-45-1 0,22 1 0,-22 21 0,22-21 1,-21 22-1,43-23-1,-22 1 1,23 21 0,-1-21 0,1 0 0,-23-23 0,45 0 0,-23 23 1,-22 22-2,1-23 1,-1 23 0,22 0 0,-43-23 0,43 23 0,-22-1 0,-22 1 0,23 0 0,-23 0 0,22 21 0,-22-43 0,0 22 0,1 21 1,-1-43-1,22 22 0,-22 22 0,0-23 0,1-21 0,-1 22-1,22-23 2,-22 23-1,22-23 0,-21 23 0,21 22 0,-22-22 0,22-23 1,-22 23-2,23 0 2,-23-1-2,0-21 1,-22 44 0,44-1 1,-21-21-1,21 0-1,-22 0 1,22-1 0,1 23 0,-23 0 0,0 0 0,0-23 0,22 1 0,-22 22 0,23-22 0,-23 22 1,22-23-2,-22 23 9,1-44-8,21 66 0,-22-45 0,22 23 0,-22 0 0,1 0 0,21 0 0,0 0 0,-22-1 0,23 1 0,-23 0 0,0 0 0,0 0 0,22-22 0,1 21 1,-23-21-2,22 22 1,-22-22 0,0 21 0,1 1 0,-1 0 0,0 0 8,-22 0-8,22 22 0,-22-22 8</inkml:trace>
    </iact:actionData>
  </iact:action>
  <iact:action type="add" startTime="52062">
    <iact:property name="dataType"/>
    <iact:actionData xml:id="d12">
      <inkml:trace xmlns:inkml="http://www.w3.org/2003/InkML" xml:id="stk12" contextRef="#ctx0" brushRef="#br0">3655 7222 0,'22'0'151,"0"0"-127,0 0-6,1 0 49,-1 0-59,0 0 8,0 0 1,0 0-2,-44 0 193,0 0-192,0 22-7,22 0-1,0 0 0,0 22 0,0-22 0,0 23 0,0-1 0,0 0 0,0-22 0,0 1 0,0-1 0,0 0 0,0 0 0,0 0 8</inkml:trace>
    </iact:actionData>
  </iact:action>
  <iact:action type="add" startTime="55158">
    <iact:property name="dataType"/>
    <iact:actionData xml:id="d13">
      <inkml:trace xmlns:inkml="http://www.w3.org/2003/InkML" xml:id="stk13" contextRef="#ctx0" brushRef="#br0">4319 15860 0,'45'0'64,"-1"0"-59,-22 0 3,23-22 0,21 0 0,23 22 0,43 0 1,-21 0-2,22 0 2,-22 0-1,-23 0-1,-21 0 1,-1 0 0,1 0 0,-1 0 0,1 0 0,-1 0 1,1 0-2,21 0 1,1 0 0,-23 0 0,23 0 0,-1 0-1,-43 0 1,21 0 0,-44 0 0,23 0 8,-23 0 0,0 0 2,0-22-11,22 22 2,1 0-2,21 0 1,1 0 0,-1 0 0,-22 0 1</inkml:trace>
    </iact:actionData>
  </iact:action>
  <iact:action type="add" startTime="61870">
    <iact:property name="dataType"/>
    <iact:actionData xml:id="d14">
      <inkml:trace xmlns:inkml="http://www.w3.org/2003/InkML" xml:id="stk14" contextRef="#ctx0" brushRef="#br0">7531 11829 0,'67'-22'37,"-45"0"-29,0 22 0,22 0 0,1 0 0,-1-22 0,-22 22 1,22 0-2,-22 0 1,1 0 17,-1-23-2,0 23-15,0 0 17,0 0-10,0 0 9,0 0 81,1-22-74</inkml:trace>
    </iact:actionData>
  </iact:action>
  <iact:action type="add" startTime="65039">
    <iact:property name="dataType"/>
    <iact:actionData xml:id="d15">
      <inkml:trace xmlns:inkml="http://www.w3.org/2003/InkML" xml:id="stk15" contextRef="#ctx0" brushRef="#br0">8439 11696 0,'45'0'108,"-1"0"-99,0 0-2,23-22 1,-23 0 0,-22 22 0,22 0 0,23-22 0,-1 22 0,-21 0 0,-1-23 1,0 1-2,23 22 2,-1 0-2,1-22 2,-1 22-2,23-22 1,21 0 0,-43 22 0,21 0 1,1 0-1,-23 0-1,1 0 1,-23 0 0,-22 0 0,0 0 0,1 0 0,-1 0 0,0 0 0,0 0 0,22 0 0,1 0 1,-1 22-2,-22-22 1,0 0 0,23 0 0,-23 0 105,0 0-98,0 0-7,22 0 0,1 0 0,21 22 0,-22-22 0,-21 0 0,-1 0 0,-22 22 0,22-22 0,0 0 41,0 0-17,0 0 9,0 0-35,1 0 4,21 0-4,22 22 4,1 1-4,-1-23 2,23 22 0,-23 0 0,-21 0 0,-23-22 1,0 0-2,0 0 1</inkml:trace>
    </iact:actionData>
  </iact:action>
  <iact:action type="add" startTime="68318">
    <iact:property name="dataType"/>
    <iact:actionData xml:id="d16">
      <inkml:trace xmlns:inkml="http://www.w3.org/2003/InkML" xml:id="stk16" contextRef="#ctx0" brushRef="#br0">13844 9636 0,'0'22'119,"0"22"-113,0 23 2,0-1 0,0 1 0,0-23 0,0 0 0,0-21 0,0-1 17,0 0-17,0 0 15,0 22-15,0 1 0,0-1 0,0-22 0,0 0 0,0 45 0,0-45 0,0 0 9,0 0-10,0 0 59,0 0-50,0 1-2,0-1-6,0 0 0,0 22 0,0-22 8,0 1 0,0-1-8,22-22 112,0 22-112,45-22 0,-23 0 0,44 22 0,-21-22 0,21 22 0,1 0 1,-22-22-1,-23 22-1,-22-22 9</inkml:trace>
    </iact:actionData>
  </iact:action>
  <iact:action type="add" startTime="69494">
    <iact:property name="dataType"/>
    <iact:actionData xml:id="d17">
      <inkml:trace xmlns:inkml="http://www.w3.org/2003/InkML" xml:id="stk17" contextRef="#ctx0" brushRef="#br0">13556 10411 0,'0'22'54,"0"23"-46,22 21 0,-22 1-1,0 43 1,22-21 0,-22 0 0,0-1 1,22 1-2,0 22 2,-22-45-1,0 0-1,0 23 1,0-22 0,0-23 0,23 22 0,-1 23 0,-22 0 0,0 21 0,22 1 1,-22 22-1,0-22-1,22-1 1,0 1 0,-22 22 0,22-44 0,0-1 0,1-21 0,-1-1 1,-22 23-2,22-45 1,0-22 0,-22 0 0,22 23 0,23-1 0,-1 22 0,44 23 0,1 22 0,-23 0 0,23-45 0,0 23 0,-45-23 0,22 1 2,-21-67-4,-23 22 2,0 0 1,22-22-2,-22 22 1,23 0 0,21 0 0,45-22 0,22 45 0,22-1 0,22 0 1,22 23-2,23-23 2,-45 0-2,22 1 1,-88-1 0,22 0 0,0 1 1,-44-23-2,21 22 1,-43 0 0,-1-22 0,1-22 0,-1 23 0,23-1 0,-23 0 0,-21-22 0,-23 0 0,0 0 1,22 0-1,-22 0 24,0 0-25,1 0 1,21 0 1,22 22-2,23-22 1,-23 0 0,1 0 0,44 22 0,-45 0 0,-44-22 1,0 0 0</inkml:trace>
    </iact:actionData>
  </iact:action>
  <iact:action type="add" startTime="70726">
    <iact:property name="dataType"/>
    <iact:actionData xml:id="d18">
      <inkml:trace xmlns:inkml="http://www.w3.org/2003/InkML" xml:id="stk18" contextRef="#ctx0" brushRef="#br0">17698 14044 0,'0'22'47,"22"23"-40,22-1 0,-22 0 1,23 23 0,21-23 0,-44-22 1,23 45-2,43-23 1,-44 0 0,1-22 0,21 0 0,-44 1 0,1-23 0,21 22 0,-44 0 1,22-22 0,0 0-3,0 22 2,0-22 8,-22 22 112,0 0-112,0 0-8,0 1 0,0-1 0,-22 22 0,-22-22 0,0 23 0,-1-23 0,1 0 0,22 22 0,0-22 1,-23-22-2,45 45 2,-22-23-2,0 0 2,-22-22-2,44 22 1,0 0 8</inkml:trace>
    </iact:actionData>
  </iact:action>
  <iact:action type="add" startTime="77054">
    <iact:property name="dataType"/>
    <iact:actionData xml:id="d19">
      <inkml:trace xmlns:inkml="http://www.w3.org/2003/InkML" xml:id="stk19" contextRef="#ctx0" brushRef="#br0">19315 15019 0,'44'0'101,"-22"0"-92,22 22-2,1 0 1,-1-22 0,-44 22 57,0 0-49,0 23-1,0-23-7,0 0 0,0 22 1,0 1-2,0-23 8,0 0 73,0 0-65,0 0 2,-22-22-18,0 0 25,0 0-16,22 22-8,-23-22 8,1 0-8,0 0 8,0 0 0,-22 0-7,22 0-1,-1 0 0,-21 0 0,22 0 8,0 0-8,0 0 0,0 0 8</inkml:trace>
    </iact:actionData>
  </iact:action>
  <iact:action type="add" startTime="80094">
    <iact:property name="dataType"/>
    <iact:actionData xml:id="d20">
      <inkml:trace xmlns:inkml="http://www.w3.org/2003/InkML" xml:id="stk20" contextRef="#ctx0" brushRef="#br0">19270 15794 0,'23'0'87,"-1"0"-72,0 0 40,0 0-47,0 0 0,0 0 0,0 0 9,1 0-2,-23 22 90,0 0-98,0 0 1,0 23 8,0-23-8,0 0 0,0 0 1,0 23 6,0-23-6,0 0-2,0 0 1,0 22 0,0-22 0,0 1 0,0-1 8,0 0-8,0 0 16,-23-22 128,1 0-144,0 0 8,0 0-8,0 0 9,0 0 6,-23 0-6,23 0 16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78">
    <iact:property name="dataType"/>
    <iact:actionData xml:id="d0">
      <inkml:trace xmlns:inkml="http://www.w3.org/2003/InkML" xml:id="stk0" contextRef="#ctx0" brushRef="#br0">6845 16104 0,'0'0'3,"0"44"1,0 1 3,0-1-1,0 0 2,0 1 0,-23 21 1,-21 1-2,22-45 1,0 0 1,22 0 0,-22-22-3,22 22 2</inkml:trace>
    </iact:actionData>
  </iact:action>
  <iact:action type="add" startTime="10600">
    <iact:property name="dataType"/>
    <iact:actionData xml:id="d1">
      <inkml:trace xmlns:inkml="http://www.w3.org/2003/InkML" xml:id="stk1" contextRef="#ctx0" brushRef="#br0">7221 17101 0,'44'0'97,"1"0"-88,21 0-1,1 0 0,-45 0 0,22 0 0,-22 0 0,0 0 49,0 0-50,1 0 1,21 0 0,-22 0 0,0 0 0,0 0 0,1 0-1,-1 0 2</inkml:trace>
    </iact:actionData>
  </iact:action>
  <iact:action type="add" startTime="11348">
    <iact:property name="dataType"/>
    <iact:actionData xml:id="d2">
      <inkml:trace xmlns:inkml="http://www.w3.org/2003/InkML" xml:id="stk2" contextRef="#ctx0" brushRef="#br0">9613 17300 0,'45'0'102,"43"0"-94,45 0 0,0 0 0,0 0 0,-67 0 0,1 0 0,-45 0 0</inkml:trace>
    </iact:actionData>
  </iact:action>
  <iact:action type="add" startTime="12132">
    <iact:property name="dataType"/>
    <iact:actionData xml:id="d3">
      <inkml:trace xmlns:inkml="http://www.w3.org/2003/InkML" xml:id="stk3" contextRef="#ctx0" brushRef="#br0">11252 17167 0,'22'0'65,"1"-22"-60,21 22 3,22 0-1,1 0 2,21 0-1,23 0 0,44 0 0,-22 0 0,-22 0 0,0 0 0,-23 0-1,-44 0 2,1 0-1,-23 0 0,0 0 72,0 0-64</inkml:trace>
    </iact:actionData>
  </iact:action>
  <iact:action type="add" startTime="13245">
    <iact:property name="dataType"/>
    <iact:actionData xml:id="d4">
      <inkml:trace xmlns:inkml="http://www.w3.org/2003/InkML" xml:id="stk4" contextRef="#ctx0" brushRef="#br0">13290 17057 0,'22'0'55,"0"0"-49,23 0 2,-23 0 8,0 0 0,0 0-8,0 0 16,0 0-8,23 0-8,-23 0 0,22 0-1,23 0 2,-23 0-1,0 0 0,-22 0 8</inkml:trace>
    </iact:actionData>
  </iact:action>
  <iact:action type="add" startTime="25323">
    <iact:property name="dataType"/>
    <iact:actionData xml:id="d5">
      <inkml:trace xmlns:inkml="http://www.w3.org/2003/InkML" xml:id="stk5" contextRef="#ctx0" brushRef="#br0">8772 9858 0,'44'0'109,"0"0"-101,0 0 0,-21 0 0,21-23 0,-22 1 0,22 22 0,1 0 0,-1 0 0,-22 0 8,22 0-8,-44-22 0,45 22 0,-1 0 0,0 0 0,23-22 0,-45 22 0,22 0 0,23 0 0,-1 0 0,-22 0 0,1 0 0,-1 0 0,-22 0 8,22 0 58,1 0-66,21 0 0,-22 0-1,-21 0 10</inkml:trace>
    </iact:actionData>
  </iact:action>
  <iact:action type="add" startTime="26708">
    <iact:property name="dataType"/>
    <iact:actionData xml:id="d6">
      <inkml:trace xmlns:inkml="http://www.w3.org/2003/InkML" xml:id="stk6" contextRef="#ctx0" brushRef="#br0">12249 10101 0,'44'0'112,"23"-22"-106,-23 22 3,0 0-2,23-22 1,-45 22 0,22-22 1,23 0-2,-23 22 2,0 0-3,23-23 2,-45 23 0,0-22 0,22 22 0,1 0 0,21 0 0,23 0 0,21 0 0,45 0 0,1 0 0,-46 0 0,1 0 0,22 0 1,-44 0-2,-45 0 1,-22 0 0,22 0 0,-22 0 16,1 0-7,-1 0-9,22 0 0,0 0 0,23 0 0,-1 0 0,-21 0 0,-23 0 0,0 0 0,0 0 0</inkml:trace>
    </iact:actionData>
  </iact:action>
  <iact:action type="add" startTime="70292">
    <iact:property name="dataType"/>
    <iact:actionData xml:id="d7">
      <inkml:trace xmlns:inkml="http://www.w3.org/2003/InkML" xml:id="stk7" contextRef="#ctx0" brushRef="#br0">25827 8839 0,'0'22'137,"0"22"-132,0-22 2,0 22 0,0 1 1,0-23 0,0 0 0,0 0 0,0 0 0,0 1 16,0-1 234,0 22-249,0-22 206,0 0-207,0 0 0,0 23-1,0-1 2,0-22-1,0 0 0,0 0 7</inkml:trace>
    </iact:actionData>
  </iact:action>
  <iact:action type="add" startTime="72148">
    <iact:property name="dataType"/>
    <iact:actionData xml:id="d8">
      <inkml:trace xmlns:inkml="http://www.w3.org/2003/InkML" xml:id="stk8" contextRef="#ctx0" brushRef="#br0">18672 9725 0,'0'-23'71,"45"23"-64,-1 0 1,0 0 0,1 0 0,-1 0 0,0 0-1,0 0 2,23 0-1,-1 0 0,-21 0-1,21 0 2,23 0-1,-1 0 0,1 0 0,22 0-1,-23 0 1,23 0 0,0 0 1,-23 0-2,-21 0 1,-23 0 1,0 0-2,23 0 2,-45 0-1,0 0-1,0 0 1,23 0 1,-23 0-2,22 0 0,23 0 2,-1 0-2,23 0 1,21 0 1,23 0-1,-22 0 0,-22 0 0,21 0-1,-43 0 2,-23 0-1,22-22 0,-21 0 0,-1 22 0,0 0 0,1 0 0,21 0 0,1 0 0,43-22 0,-21 22 0,0 0 0,21 0 0,23 0 0,-22 0 0,-22 0 0,21 0 0,-21 0 0,-23 0 0,-21 0 0,-23 0 0,0 0 0,0 0 8,22 0 33,23 0-41,21 0-1,1 0 3,0 0-4,-1 0 3,23 0-2,-22 0 2,-23 0-2,0 0 2,1 0-2,-1 0 2,1 0-1,-1 0-1,1 0 2,-1 0-1,23 0 1,-23 0-2,1 0 0,-1 0 1,1 0 0,-23 0 0,44 0 1,23 0-2,-22 0 2,-1 0-2,-43 0 2,-1 0-1,0 0 1,-22 0-3,1 0 10,-1-22 97,0 22-97,22 0-8,23-22 0,-1 0 0,1 22 0,-23 0 0</inkml:trace>
    </iact:actionData>
  </iact:action>
  <iact:action type="add" startTime="88622">
    <iact:property name="dataType"/>
    <iact:actionData xml:id="d9">
      <inkml:trace xmlns:inkml="http://www.w3.org/2003/InkML" xml:id="stk9" contextRef="#ctx0" brushRef="#br0">26646 9481 0,'0'0'3,"22"0"-1,1 0 7,21 0-2,-22 0 8,0 0-7,45 0-1,-1 0 2,23 0-2,21 0 2,23 0-1,0 0 0,0 0 0,22 0 0,22 0-1,23 0 2,-23 0-2,-22 0 2,-22 0-1,-22 0 0,-23 0-1,-21 0 2,-23 0-2,0 0 1,-22 0 0,0 0 0,23 0 0,-23 0 0,22 0 0,45 0 0,66 0 0,22 0 0,0 0 0,0 0 0,1 0 1,110 0 7,-178 0-9,-43 0 1,-23 0 0,0 0 0,1 0 57,21-22-57,23 22 0,21 0-1,23 0 1,-44 0 0,-45 0 0,-22 0 1,1 0-1,21 0 55,-22 0-55,22 0 0,-22 0 0,1 0 0,-1 0 0,0 0 0</inkml:trace>
    </iact:actionData>
  </iact:action>
  <iact:action type="add" startTime="94980">
    <iact:property name="dataType"/>
    <iact:actionData xml:id="d10">
      <inkml:trace xmlns:inkml="http://www.w3.org/2003/InkML" xml:id="stk10" contextRef="#ctx0" brushRef="#br0">8927 13180 0,'22'0'73,"0"0"-67,0 0 0,0 0 3,22 0-2,1 0 2,-1 0-2,23 0 2,-23 0-1,-22 0 0,0-22 0,0 22 0,0 0 0,1 0 0,-1 0 9,22 0-11,0 0 3,23 0-2,21 0 2,1 0-2,0 0 1,-1 0 1,-21 0-2,-1 0 1,-22 0 0,-21 0 0,-1 0 8,-22-22 41,22 22-49,0 0 0,22 0 0,45 0 0,-23 0 0,1 0-1,-1 0 1,-44 0 0,1 0 0</inkml:trace>
    </iact:actionData>
  </iact:action>
  <iact:action type="add" startTime="110212">
    <iact:property name="dataType"/>
    <iact:actionData xml:id="d11">
      <inkml:trace xmlns:inkml="http://www.w3.org/2003/InkML" xml:id="stk11" contextRef="#ctx0" brushRef="#br0">22305 13069 0,'66'0'38,"-21"0"-30,-1 0-1,-22 0 1,0 0 1,0-22-1</inkml:trace>
    </iact:actionData>
  </iact:action>
  <iact:action type="add" startTime="110780">
    <iact:property name="dataType"/>
    <iact:actionData xml:id="d12">
      <inkml:trace xmlns:inkml="http://www.w3.org/2003/InkML" xml:id="stk12" contextRef="#ctx0" brushRef="#br0">22726 13025 0,'22'0'80,"0"0"-74,0 0 1,45 0 1,-45 0 1</inkml:trace>
    </iact:actionData>
  </iact:action>
  <iact:action type="add" startTime="111405">
    <iact:property name="dataType"/>
    <iact:actionData xml:id="d13">
      <inkml:trace xmlns:inkml="http://www.w3.org/2003/InkML" xml:id="stk13" contextRef="#ctx0" brushRef="#br0">22925 13025 0,'22'0'55,"-22"-22"-50,22 22 4,1 0 159,-1-22-160,0 22 7,22 0-5,-22 0 5,-22-22 97,22 22-96</inkml:trace>
    </iact:actionData>
  </iact:action>
  <iact:action type="add" startTime="112628">
    <iact:property name="dataType"/>
    <iact:actionData xml:id="d14">
      <inkml:trace xmlns:inkml="http://www.w3.org/2003/InkML" xml:id="stk14" contextRef="#ctx0" brushRef="#br0">23368 12959 0,'22'0'72,"0"0"-58,1 0 2,-1 0-9,0 0 2,0 0 7,0 0 0</inkml:trace>
    </iact:actionData>
  </iact:action>
  <iact:action type="add" startTime="113244">
    <iact:property name="dataType"/>
    <iact:actionData xml:id="d15">
      <inkml:trace xmlns:inkml="http://www.w3.org/2003/InkML" xml:id="stk15" contextRef="#ctx0" brushRef="#br0">23767 12892 0,'22'0'73,"0"0"-59,0 0-8,0 0 19,1 0-10,-1 0 18,0 0-25,0-22 0,0 22 0,0 0 1,45 0-2,-23 0 0,-22 0 11</inkml:trace>
    </iact:actionData>
  </iact:action>
  <iact:action type="add" startTime="114317">
    <iact:property name="dataType"/>
    <iact:actionData xml:id="d16">
      <inkml:trace xmlns:inkml="http://www.w3.org/2003/InkML" xml:id="stk16" contextRef="#ctx0" brushRef="#br0">21884 12826 0,'-44'0'84,"22"0"-74,-23 0-4,-21 0 3,-1 0-2,1 0 2,0 0-2,-23 0 2,-44 0-1,44 0-1,1 0 1,-23 0 0,45 0 0,-1 0 1,1 0-1,-1 0 0,1 0 0,-1 0 0,1 0-1,-45 0 2,45 0-2,-1 0 1,1 0 0,-1 0 0,1 0 0,22 0 0,22 0 0,-23 0 0,1 0 0,0 0 0,21 0 1,1 0-2,-22 0 2,0 0-1,-23 0-1,23 0 1,-22 0 1,-23 0-2,22 0 2,1 0-2,-23 0 1,23 0 0,22 0 1,-23 0-2,1 22 2,-1 0-2,1-22 1,-23 0 0,-21 0 0,21 0 1,22 0-2,-21 0 3,21 0-4,23 0 3,-22 0-2,44 0 2,-1 0-1,1 0 0,-22 0-1,22 0 2,0 0-1,-23 0 0,1 0-1,22 0 1,-22 0 0,-1 0 0,1 0 0,-22 0 2,21 0-4,23 0 2,-22 0 1,-23 0-2,1 0 1,-1 0 1,23 0-2,0 0 2,0 0-1,-1 0-1,23 0 2,0 0-2,0 0 2,0 0 7,0 0 32,-23 0-40,-21 0 0,21 0 0,1 0 0,-22 0-1,21 0 1,23 0 1,0 0-1,0 0-1,0 0 66,0 0-65,-23 0-1,1 0 2,0 0-2,-1 0 2,1 0-1,-22 0 0,44 0-1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53">
    <iact:property name="dataType"/>
    <iact:actionData xml:id="d0">
      <inkml:trace xmlns:inkml="http://www.w3.org/2003/InkML" xml:id="stk0" contextRef="#ctx0" brushRef="#br0">12537 14664 0,'-22'0'104,"0"0"-98,-23 0 2,-21 0-1,-1 0 3,1 0-4,44 0 2,-22 0-1,-1 0 2,23 0-1,0 0 0,0 0-1,-22 0 57,21 0-56,-21 0 0,0 0 0,-1 0 0,1 0 0,-22 0 0,-23 0 0,23 0 0,-23 0 0,0 0 0,1 0 0,21 0 0,1 0 0,22 0 0,22 0 0,-1 0 0,1 0 16,-22 0 156,0 0-174,-23-22 3,-21 0-2,21 22 1,-21 0 0,21-22 0,1 22 0,-1 0-1,23 0 2,22-22 0,-23 0-2,23 22 9,0 0 0,0 0 0,0 0-8,0 0 1,-23 0-2,23 0 1,0 0 0,0 0 0,-22 0 8,22 0 0,-1 0 0,1 0 1,0 0-10,0 0 9,0 0 336,-23 0-288,23 0-48,0 0 0,0 0-8,0 0 120,0 0-112,-23 0-8,23 0 8</inkml:trace>
    </iact:actionData>
  </iact:action>
  <iact:action type="add" startTime="24706">
    <iact:property name="dataType"/>
    <iact:actionData xml:id="d1">
      <inkml:trace xmlns:inkml="http://www.w3.org/2003/InkML" xml:id="stk1" contextRef="#ctx0" brushRef="#br0">14685 14576 0,'23'0'111,"21"0"-103,0 0-2,23 0 3,21-22-1,67-1 0,0 23 1,-22 0-2,22 0 0,-66 0 1,-23 0 2,1 0-4,-1 0 2,-21 0 6,21 0-10,0 0 3,-21 0 2,21 0-3,23 0 4,-1 0-4,1 0 3,0 0-2,-1 0 1,-21 0 1,-1 0-2,1 0 1,-23 0 1,0 0-3,-22 0 60,0 0-59,1 0 1,21 0 0,22 0 0,1 0 0,-1 0-1,1 0 2,-1 0-2,1 0 1,-1 0 1,0 0-1,1 0 0,-23 0 0,1 0-1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4">
    <iact:property name="dataType"/>
    <iact:actionData xml:id="d0">
      <inkml:trace xmlns:inkml="http://www.w3.org/2003/InkML" xml:id="stk0" contextRef="#ctx0" brushRef="#br0">9237 11497 0,'22'0'111,"0"0"-105,0 0 2,0-22-1,0 22 2,1 0 7,21 0-8,0 0-1,45 0 1,22 0 0,21 0 0,23 0 0,23 22 0,-23 0 0,-45-22 0,-21 0 0,-22 0 0,-1 22 0,-22 0 0,-22-22 8,1 0 33,-1 0-33,0 0 8,0 0-9,0 0 1,0 0-6,23 0-2,-23 0 6,0 0 3,0 0 63,0 0-64,22 0-8,1 0 0,-23 0-1,44 0 2,-43 22-2,-1-22 9</inkml:trace>
    </iact:actionData>
  </iact:action>
  <iact:action type="add" startTime="6397">
    <iact:property name="dataType"/>
    <iact:actionData xml:id="d1">
      <inkml:trace xmlns:inkml="http://www.w3.org/2003/InkML" xml:id="stk1" contextRef="#ctx0" brushRef="#br0">14818 11297 0,'23'0'77,"-1"0"-69,0 0-1,0 0 9,22 0-8,-22 0 8,1 0 42,-1 0-50,0 0-1,22 0 1,-22 0 1,23 0-2,-23 0 2,0 0-1,0 0 0,0 0-1,23 0 10,-23 0 47,0 0-49,0 0-7,0 0 1,22 0-2,-21 0 10,-46 22 311,1-22-320,0 0-1,0 0 1,-22 23 1,22-23-2,-1 0 1,-21 0 0,22 0 9,0 0-1,0 0 55,-1 0-63,1 0 17,0 0-1,0 0 159,0 0-174,0 0-2,0 0 2,-1 0-2,1 0 10,0 0-2,0 0 18,0 0-26,0 0 1,0 0 0,-1 0 18</inkml:trace>
    </iact:actionData>
  </iact:action>
  <iact:action type="add" startTime="13621">
    <iact:property name="dataType"/>
    <iact:actionData xml:id="d2">
      <inkml:trace xmlns:inkml="http://www.w3.org/2003/InkML" xml:id="stk2" contextRef="#ctx0" brushRef="#br0">17476 11408 0,'22'0'77,"23"0"-68,-23 0-2,0 0 1,22 0 1,1 0 7,-23 0-9,0 0 9,0 0-7,0 0-2,0 0 2,23 0-2,-1 0 2,22 0-2,1 0 1,-23 0 0,23 0 1,-23 0-1,-22 0-1,0 0 1</inkml:trace>
    </iact:actionData>
  </iact:action>
  <iact:action type="add" startTime="17405">
    <iact:property name="dataType"/>
    <iact:actionData xml:id="d3">
      <inkml:trace xmlns:inkml="http://www.w3.org/2003/InkML" xml:id="stk3" contextRef="#ctx0" brushRef="#br0">14951 11497 0,'-44'0'168,"22"0"-162,0 0 1,-23 0 1,1 0 0,0 0 0,-1 22 1,1-22-1,22 0-1,-44 0 1,-1 0 1,1 0-2,-1 0 2,1 0-1,-23 0 0,1 0-1,-1 0 1,0 0 0,-21 0 1,21 0-1,0 22 0,1-22-1,21 0 1,1 0 0,-1 0 1,1 0-2,-23 0 1,1 0 0,-1 0 0,1 0-1,21 0 2,1 0-1,-1 0 0,1 0 0,-1 0-1,1 0 2,22 0-2,-23 0 1,-21 0 0,21 0 0,-21 0 0,-1 0 0,23 0 0,-1 0 0,23 0 0,-23 0 0,1 0 0,-1 0 0,23 0 0,0 0 0,0 0 0,-23 0 0,-22 22 0,45 0 0,-22-22 0,-1 22 0,1 1 0,-1-23-1,1 0 2,-1 0-1,1 0 0,0 22 0,-1 0 0,23 0 0,0-22 0,-23 0 0,1 0 0,-1 22 0,1-22 0,-1 0 0,1 0 0,-1 22 1,1 1-1,0-23 0,-1 0 0,1 0 0,-23 22 0,23-22 0,-1 0 0,-21 0 0,-1 0 0,22 22 0,-21 0 0,-1-22 0,1 0 0,-1 0 0,23 0 0,21 0 0,-21 0-1,22 0 2,21 0-1,1 0 0,-22 0 0,0 0 0,22 0 0,-1 0 0,-21 0 0,22 0 0,-22 0 0,21 0 0,-21 0 0,22 0 0,-22 0 0,-1 0-1,1 0 2,0 0-1,0 0 0,-1 0 0,1 0 0,0 0-1,-1 0 2,1 0-1,22 0 8,0 0 0,0 0-8,-1 0 0,-21 0 0,22 0-1,0 0 1,0 0 1,-23 0-1,23 0 8,0 0 1,0 0-10,22 22 9,-22-22 0,22 22 0,-22-22-7,22 22-2,-22-22 9,22 23 1,0-1-2,0 0-5,0 0 4,0 0 2,0 0 0</inkml:trace>
    </iact:actionData>
  </iact:action>
  <iact:action type="add" startTime="25310">
    <iact:property name="dataType"/>
    <iact:actionData xml:id="d4">
      <inkml:trace xmlns:inkml="http://www.w3.org/2003/InkML" xml:id="stk4" contextRef="#ctx0" brushRef="#br0">8218 12250 0,'22'0'68,"0"0"-58,0 0-4,23-22 2,-23 22 0,0 0 0,22 0 0,-22 0 9,23 0-9,-45-22-1,44 22 1,-22 0 0,22 0 1,23 0-2,21 0 1,1 0 1,22 0-1,-1 0 0,-21 22-1,-22 0 2,-23-22-2,0 0 1,0 22 0,1-22 1,-23 0-2,22 0 2,-22 0-2,23 0 1,-1 0 0,0 0 1,1 0-2,-1 0 1,0 0 0,0 0 0,-21 0 0,43 0 0,-22 0 1,-22 0-1,1 0-1,21 0 2,0 0-2,1 0 1,-1 0 1,0 0-2,-22 0 2,0 0 7,23 0-9,-23 0 9,0 0-7,0 0-2,22 0 2,23 0-2,-23 0 2,1 0-2,21 0 2,23 0-1,-23 0 0,0 0-1,-21 0 2,-1 0-1,0 0-1,1 0 1,-23 0 0,0 0 0,0 0 1,22 0-2,23 0 1,-23 0 0,23 0 0,-1 0 0,0 0 0,23 0 1,0 0-2,-1 0 1,-21 22 1,-23 0-1,0-22-1,1 0 1,-23 0 0,0 0 0,0 0 9,0 0 7,0 0-17,1 0 2,21 0-2,0 0 1,23 0 0,-1 0 0,0 0 0,23 0 0,-22 0 1,-1 0-2,23 22 1,-23-22 0,-22 0 0,23 0 1,-23 0-2,0 0 2,1 0-2,-1 0 2,22 0-2,-21 0 1,21 0 0,-22 0 0,1 0 0,21 0 1,1 0-2,-1 0 1,23 0 1,-1 0-1,-21 0 0,-1 0-1,1 0 1,-1 0 0,-22 0 1,1 0-1,-1 0 0,22 0-1,-21 0 2,-1 0-2,0 0 2,-22 0-2,23 0 2,-23 0-2,0 0 2,0 0-1,23 0-1,-23 0 1,22 0 1,0 0-2,1 0 2,21 0-1,0 0 0,1 0-1,22 0 1,43 0 0,-43 0 0,0 0 0,-1 0 0,1 0 1,-1 0-2,-21 0 1,-45 0 0,22 0 0,-22 0 0,1 0 0,-1 0 9,0 0-9,0 0 0,22 0-1,23 0 2,44 0-2,44 0 1,22 0 0,0 0 1,-44 0-2,0 0 1,-67 23 0,-44-23 1,23 0-1,-23 0 48,0 0-48,0 0-1,22 0 2,1 0-2,-1 0 2,0 0-2,23 0 2,-1 0-2,-21 0 2,-23 0-2,0 0 2,0 0 7,0 0 103,0 0-86,0 0-26,1 0 2,-1 0 7,22 0 8,-22 0-8,0 0-1,0 0 50,23 0-57,43 0-1,23 0 1,22 0 1,-22 0-2,-23 0 1,-43 0 0,-1 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00">
    <iact:property name="dataType"/>
    <iact:actionData xml:id="d0">
      <inkml:trace xmlns:inkml="http://www.w3.org/2003/InkML" xml:id="stk0" contextRef="#ctx0" brushRef="#br0">6379 14066 0,'23'0'102,"-1"0"-95,0 0 330,0 0-314,0 0 81,0 0-96,0 0 15</inkml:trace>
    </iact:actionData>
  </iact:action>
  <iact:action type="add" startTime="19052">
    <iact:property name="dataType"/>
    <iact:actionData xml:id="d1">
      <inkml:trace xmlns:inkml="http://www.w3.org/2003/InkML" xml:id="stk1" contextRef="#ctx0" brushRef="#br0">6623 14177 0</inkml:trace>
    </iact:actionData>
  </iact:action>
  <iact:action type="add" startTime="20512">
    <iact:property name="dataType"/>
    <iact:actionData xml:id="d2">
      <inkml:trace xmlns:inkml="http://www.w3.org/2003/InkML" xml:id="stk2" contextRef="#ctx0" brushRef="#br0">11274 13291 0,'45'0'80,"-1"-22"-72,-22 22 1,22 0-2,-21 0 1,-68 0 273,23 0-265,0 0 0</inkml:trace>
    </iact:actionData>
  </iact:action>
  <iact:action type="add" startTime="30320">
    <iact:property name="dataType"/>
    <iact:actionData xml:id="d3">
      <inkml:trace xmlns:inkml="http://www.w3.org/2003/InkML" xml:id="stk3" contextRef="#ctx0" brushRef="#br0">13201 13291 0,'23'0'48,"-1"0"-33,0 0-7,0 0 0,0 0 0,0 0 0,0 0 0,1 0 0,21-22 0,0 0 0,1 22 0,65 0 0,45 0 0,0 0 0,0 22 0,0 0 0,1 0 0,-68 0 0,-21 0 0,-1-22 0,-22 0 0,-22 0 0,1 0 8,-1 0 0,0 0-7,0 0 7,0 0-8,0 0 0,1 0 8,-1 0 8,44 0-16,1 0 1,-1 0-2,23 0 1,-1 0 0,-21 0 0,-1 0 0,23 0 0,-45 0 0,0 0 1,1 0-2</inkml:trace>
    </iact:actionData>
  </iact:action>
  <iact:action type="add" startTime="32011">
    <iact:property name="dataType"/>
    <iact:actionData xml:id="d4">
      <inkml:trace xmlns:inkml="http://www.w3.org/2003/InkML" xml:id="stk4" contextRef="#ctx0" brushRef="#br0">13489 13402 0,'-22'0'80,"0"0"-74,0 0 2,0 0-1,0 0 2,-1 0-2,1 22 1,0-22 0,-22 0 1,22 22-2,0-22 2,-23 0-2,23 0 2,0 22-2,0-22 18,0 0-1,0 0-9,-1 0-6,1 0-2,0 0 19,0 0-19,0 22 8,0-22 1,0 0 0,-1 0 1</inkml:trace>
    </iact:actionData>
  </iact:action>
  <iact:action type="add" startTime="37651">
    <iact:property name="dataType"/>
    <iact:actionData xml:id="d5">
      <inkml:trace xmlns:inkml="http://www.w3.org/2003/InkML" xml:id="stk5" contextRef="#ctx0" brushRef="#br0">19270 12405 0,'-66'0'102,"44"0"-87,-22 0-6,-1 0-2,23 0 1,0 0 0,0 0 0,0 0 8,-1 0-7,1 0 39,0 22-32,22 0-9,-22 0 3,0 23-4,22-23 2,-44 0 1,21 0 7,1 22-9,22-21 1,0-1 0,-22 0 0,22 0 0,0 0 9,0 22-8,0-21 6,0-1-8,0 0 2,0 0-2,0 22 1,0 1 0,0-1 1,0 0-2,0-22 2,0 1-2,0-1 98,0 0-98,0 0 1,0 0 1,0 0 7,22 0-8,-22 1-1,22-1 1,1-22 1,-23 22-2,22-22 2,-22 22-2,0 0 2,0 0-2,22-22 1,0 45 0,22-1 1,-44-22-2,45 22 2,-23-44-2,0 45 1,0-45 2,0 22 9,-22 0-8,0 0-3,22-22 17,1 0-9,-1 0-9,0 0 1,22 0 0,-22-22 0,0 22 0,23-22 0,-45 0 0,22 22 1,0-22-2,-22-1 9,0 1-7,22 0-2,0-22 9,0 22-8,-22-23 0,0 1 0,0 0 1,0 22-2,0-1 1,0 1 1,23 0-1,-23 0-1,0 0 2,22-22-2,0 21 2,-22 1-2,22 0 2,-22 0-2,0-22 49,0 22-41,0-1 1,0 1 0,0 0-8,0 0 16,0 0 0,0 0-8,0-1-8</inkml:trace>
    </iact:actionData>
  </iact:action>
  <iact:action type="add" startTime="39864">
    <iact:property name="dataType"/>
    <iact:actionData xml:id="d6">
      <inkml:trace xmlns:inkml="http://www.w3.org/2003/InkML" xml:id="stk6" contextRef="#ctx0" brushRef="#br0">17587 13158 0,'-22'0'94,"0"22"-85,-23 22-1,23-21 0,-22 21 0,22-22 0,0 0 0,-23-22 0,23 22 0,-22 1 0,0-23 0,-1 22 0,1 0 0,0 0 0,-1-22 0,-21 22 0,0-22 0,-1 0 0,1 0 0,21 0 0,1 22 0,0 0 0,-23-22 0,1 0 0,-23 0 0,1 0 0,-1 0 0,-22 0 0,23 23 0,-1-23 0,23 0 0,-23 0 0,0 0 0,45 0 0,-22 0 0,21 0 0,23 0 0,0 0 0,-22 0 0,22 0 0,-23 0 8,23 0-8,0 0 0,-22 0 0,0 0 0,-1 0 0,1 22 0,-23 0 0,23-22 0,-22 0 0,-1 22 0,23-22 0,0 0 0,-23 0-1,23 22 2,0 0-1,-1-22 0,-21 0 0,22 0 0,-1 0 0,1 0 0,0 0 0,22 0 0,-23 0 0,-21 0 0,-1 0 0,23 0 0,0 0 0,-23 0 0,23 0 0,0 0-1,22 0 2,-1 0-1,-21 0 0,0 0 8,22 0-9,-1 0 10,1 0-1,22 23 200,0-1-200,0 0-8</inkml:trace>
    </iact:actionData>
  </iact:action>
  <iact:action type="add" startTime="45735">
    <iact:property name="dataType"/>
    <iact:actionData xml:id="d7">
      <inkml:trace xmlns:inkml="http://www.w3.org/2003/InkML" xml:id="stk7" contextRef="#ctx0" brushRef="#br0">13866 14066 0,'22'0'96,"0"0"-88,0 0 0,1 0 0,-1 0 0,0 0 8,0 0-8,22 0 0,-22 0 0,23 0 0,21 0 0,23 0 0,22 0 0,21 0 0,-43 0 0,-23 0 0,-21 0 0,-1 0 0,0 0 0,1 0 0,-23 0 0,22 0 8,0 0-8,1 0 0,21 0 0,1 0 0,-1 0 0,1 0 0,-1 0 0,0 0 0,-21 0 0,-23 0 0,22 0 0,23 0 0,-45 0 0,0 0 0,22 0 0,23 0 0,-23 0 0,22 0 0,-21 0 0,21 0 0,23 0 0,21-22 0,-43 0 0,-1 22 0,1 0 0,21 0 0,1 0 0,0 0 0,-1 0 0,-21 0 0,-23 0 0,0 0 0,-22 0 0,1 0 0,21 0 48,0 0-48,0 0 0,23 0 0,-23 0 0,1 0 0,-23 0 0,0 0 0,0 0 0,0 0 48,0 0-48,0 0 0,1 0 0,-1 0 0,0 0 8,0 0 8,22 0-8,1 0-8,21 0 0,1 0 0,-1 0 0,0 0 0,-21 0 0,-23 0 0,0 0 0,0 0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277">
    <iact:property name="dataType"/>
    <iact:actionData xml:id="d0">
      <inkml:trace xmlns:inkml="http://www.w3.org/2003/InkML" xml:id="stk0" contextRef="#ctx0" brushRef="#br0">26624 8373 0,'22'0'88,"45"0"-82,-45 0 1,0-22 3,22 22-4,-22 0 3,1 0 7,-1 0-9,0 0 10,0 0-1,-22-22-9,44 22 1,-22 0 0,1 0 1,21 0-2,0 0 2,1 0-2,21 0 2,0 0-2,-21 0 2,-1 0-2,0 0 1,1 0 1,-1 0-1,-22 0-1,-22-22 34,22 0-34,0 22 3,1 0-3,21 0 1,-22 0 0,22 0 0,-22 0-1,1 0 2,-1 0-2,0 0 170,22 0-153,-44-22 575,0-1-582,0-21-2,0 22 0,0 0-6,0 0-2,0 0 1,0-23 8,0 23 0,0 0-8,0 0 0,0 0 16,0 0-8,0-1 0,0 1-8,0 0 0,0 0 8,0 0-8,0 0 0,0-1 8,0 1 0,0 0 90,-22 22-98,0-22 0,0 0 0,-23 22-1,1 0 4,-44-22 5,21 0-9,23 22 1,22 0-1,-1 0 1,-21 0 0,0 0 0,-23 0-1,23 0 3,0 0-2,22 0-1,0 0 2,-23 0 6,23 0-7,0 0-1,0 0 1,0 0 1,-23 0-1,23 0 0,-22 0-1,22 0 1,0 0 0,-1 0 0,1 0 1,0 0-1,0 0-2,0 0 2,0 0 0,0 0 0,-1 0 0,1 0 0,-22 0 1,22 0-1,0 0 0,-1 0 0,-21 0 0,22 0 0,0 0 0,0 0 8,22 44 169,0-22-177,0 0-1,-22 22 2,-1-21-2,23-1 2,0 22 8,0-22-11,0 0 19,0 1-17,0-1 0,0 0 7,0 22 3,0-22-3,0 0-7,0 1-1,0-1 2,0 22 7,0-22 128,45 0-128,-1 0-8,0-22-1,23 23 2,-1-23-2,-21 0 2,21 0-2,-22 0 2,-22 0 7</inkml:trace>
    </iact:actionData>
  </iact:action>
  <iact:action type="add" startTime="89141">
    <iact:property name="dataType"/>
    <iact:actionData xml:id="d1">
      <inkml:trace xmlns:inkml="http://www.w3.org/2003/InkML" xml:id="stk1" contextRef="#ctx0" brushRef="#br0">14553 8839 0,'22'0'40,"0"0"-34,0 0 10,0 0-6,0 0 12,0 0-15,1 0 2,-1 0-1,0 0 0,44 0 2,-21 0-4,-1 0 2,0 0 1,-22 0-2,23 0 3,-23 0-3,0 0 16,0 0-16</inkml:trace>
    </iact:actionData>
  </iact:action>
  <iact:action type="add" startTime="89790">
    <iact:property name="dataType"/>
    <iact:actionData xml:id="d2">
      <inkml:trace xmlns:inkml="http://www.w3.org/2003/InkML" xml:id="stk2" contextRef="#ctx0" brushRef="#br0">15527 8839 0,'22'0'55,"23"0"-41,21-23-6,23 23 0,21 0 0,23 0-1,-22 0 2,-22 0-2,21 0 2,-43 0-2,-45 0 3,0 0-4,0 0 3,23 0 111,-23 0-40,0 0-64,0 0-1,0 0-8,0 0 1</inkml:trace>
    </iact:actionData>
  </iact:action>
  <iact:action type="add" startTime="94701">
    <iact:property name="dataType"/>
    <iact:actionData xml:id="d3">
      <inkml:trace xmlns:inkml="http://www.w3.org/2003/InkML" xml:id="stk3" contextRef="#ctx0" brushRef="#br0">16103 7598 0,'0'44'85,"0"1"-76,0-23-2,0 0 1,0 0 0,0 0 1,0 0-2,0 1 2,0-1-2,0 0 1,22 22 1,0-44-1,-22 22 0</inkml:trace>
    </iact:actionData>
  </iact:action>
  <iact:action type="add" startTime="95271">
    <iact:property name="dataType"/>
    <iact:actionData xml:id="d4">
      <inkml:trace xmlns:inkml="http://www.w3.org/2003/InkML" xml:id="stk4" contextRef="#ctx0" brushRef="#br0">16258 7886 0,'0'-22'18,"22"22"0,0 0-10,1-22 7,-1 22 10,22-22-10,-22-1-6,0 23-2,45 0 2,-23-22-2,-22 22 2,0 0-2,23 0 2,-23 0-2,-22 45 98,22-1-97,0 22-1,-22-43 1,0 21 0,0 0 1,0-22-2,0 23 1,0-23 0,0 0 0,0 0 0,0 0 9,-22-22-1,0 0 16,-23 0-17,1 0-6,22 0-1,0 0-1,0 0 2,0 0-2,-1 0 2,1 0 14,0 0-6,0 0-9,-22-22-1,22 0 2,-1-22-2,-21 21 1,22-21 1,0 22-2,0 0 1,22 0 0,0 0 16,0-1 8,0 1 10,0 0-27,0 0 0,0 0-6</inkml:trace>
    </iact:actionData>
  </iact:action>
  <iact:action type="add" startTime="97204">
    <iact:property name="dataType"/>
    <iact:actionData xml:id="d5">
      <inkml:trace xmlns:inkml="http://www.w3.org/2003/InkML" xml:id="stk5" contextRef="#ctx0" brushRef="#br0">16059 7620 0,'0'22'71,"0"23"-63,0-1 0,0 22-1,0 1 2,0-23-2,0 23 2,0-1-1,0-22-1,0 1 1,0-23 0</inkml:trace>
    </iact:actionData>
  </iact:action>
  <iact:action type="add" startTime="103718">
    <iact:property name="dataType"/>
    <iact:actionData xml:id="d6">
      <inkml:trace xmlns:inkml="http://www.w3.org/2003/InkML" xml:id="stk6" contextRef="#ctx0" brushRef="#br0">20533 12139 0,'0'67'36,"0"-1"-28,0 0 1,0 1-1,0 22-1,0 21 1,0-21 0,22-1 1,-22-21-2,0-23 1,0-22 1,0 1-2</inkml:trace>
    </iact:actionData>
  </iact:action>
  <iact:action type="add" startTime="104181">
    <iact:property name="dataType"/>
    <iact:actionData xml:id="d7">
      <inkml:trace xmlns:inkml="http://www.w3.org/2003/InkML" xml:id="stk7" contextRef="#ctx0" brushRef="#br0">20622 12073 0,'22'0'39,"44"0"-31,45 0 0,110 0-1,-21 0 0,-1 0 1,23 0 1,-45 0-1,-44 0-1,-45 0 2,-21 0 0,-1 0-2,-44 0 0,0 0 1,23 0 0,-1 0 0,0 0 0,67 0 0,22-23 0,22 23-1,0 0 2,-44 0-1,-67 0 0,0 0 0,-44 23 65,0 43-65,0 1-1,0 21 1,0 23 1,0 0-2,0-23 2,0 1-2,0-1 2,0 23-2,-22-44 2,0-23-1,22-22 0,0 0-1,-22 23 1,0-45 113,-22 0-114,-23 0 2,-44 0-2,-22 0 1,-22 0 0,-44-45 1,22 23-2,0 0 2,22 0-2,0 22 1,22 0 0,0 0 1,44 0-1,23 0-1,21 0 0,23 0 2,-66 0 15,66 0-16,-23 0-1,1 0 2,-23 0-1,1 0 0,0 22 0,-23-22 0,23 0 0,-1 0 0,23 0 0,22 0 0,-23 0 0</inkml:trace>
    </iact:actionData>
  </iact:action>
  <iact:action type="add" startTime="105870">
    <iact:property name="dataType"/>
    <iact:actionData xml:id="d8">
      <inkml:trace xmlns:inkml="http://www.w3.org/2003/InkML" xml:id="stk8" contextRef="#ctx0" brushRef="#br0">20622 14022 0,'0'44'79,"0"45"-73,0 66 3,0 22-2,0 0 1,0-22 0,0-44 0,0 22 0,0-44 1,0-45-3,0 0 2,0-22 0,0 1 1</inkml:trace>
    </iact:actionData>
  </iact:action>
  <iact:action type="add" startTime="106429">
    <iact:property name="dataType"/>
    <iact:actionData xml:id="d9">
      <inkml:trace xmlns:inkml="http://www.w3.org/2003/InkML" xml:id="stk9" contextRef="#ctx0" brushRef="#br0">20622 14177 0,'22'0'5,"0"0"4,0-22 15,22 22-17,-22 0 2,1 0-2,-1 0 1,22-22 0,-22 22 0,22 0 0,23-22 0,-1-1 0,45 23 0,66-22 1,45 0-3,-1 0 3,112 0-2,21 22 1,-22 0 0,-44 0 0,-44 0 0,-111 0 0,-45 0 0,-43 0 0,-23 22 88,-22 0-88,0 22 0,0 1 0,0-1 0,0 22-1,0 1 2,0-1-1,0 1 0,0-1 0,0 1 0,0-23 0,0 0 0,0 1 0,0-1 0,0-22 0,0 22 0,0 1 0,0-1 0,-22 0 0,22 1 0,0-1 0,0 22 0,-23-44 0,23 1 1,0-1-1,-22-22 49,-22 0-50,-45 0 2,-44 0-2,-88 0 2,0 0-1,-1 0 0,23 0-1,21 0 2,68 0-2,-23 0 2,22 0-1,22 0 0,23 0 0,0 0-1,-23 0 1,0 0 0,23 0 1,22 0-1,-23 0-1,23 0 1,22 0 0,0 0 0,-23 0 1,-21 0-2,22 0 1,-1 0 0,23 0 1,-22 0-2,-1 0 2,1 0-2</inkml:trace>
    </iact:actionData>
  </iact:action>
  <iact:action type="add" startTime="107781">
    <iact:property name="dataType"/>
    <iact:actionData xml:id="d10">
      <inkml:trace xmlns:inkml="http://www.w3.org/2003/InkML" xml:id="stk10" contextRef="#ctx0" brushRef="#br0">18185 14133 0,'0'66'61,"0"1"-52,0-1-2,22 1 1,0-1 0,1 23 1,-23 21-2,22-43 1,-22-1 0,0-21 1,0-1-1,0 0-1,0-22 1,0 0 8,0 1-8,0-1 17</inkml:trace>
    </iact:actionData>
  </iact:action>
  <iact:action type="add" startTime="108310">
    <iact:property name="dataType"/>
    <iact:actionData xml:id="d11">
      <inkml:trace xmlns:inkml="http://www.w3.org/2003/InkML" xml:id="stk11" contextRef="#ctx0" brushRef="#br0">18274 14775 0,'0'-22'4,"22"-22"5,-22 21 7,22 1-9,0-22 1,-22 22 0,0 0 0,22-23 1,-22 23-2,0 0 1,0-22 0,22 0 0,1-23 0,-23 23 0,0-1 1,0 1-2,0 22 2,22-22-2,-22 22 1,0-1 0,0 1 8</inkml:trace>
    </iact:actionData>
  </iact:action>
  <iact:action type="add" startTime="108791">
    <iact:property name="dataType"/>
    <iact:actionData xml:id="d12">
      <inkml:trace xmlns:inkml="http://www.w3.org/2003/InkML" xml:id="stk12" contextRef="#ctx0" brushRef="#br0">18407 14487 0,'0'22'44,"0"0"-36,0 1 0,0 21-1,44 0 2,-22 0-2,22 1 2,-22 43-1,1-21-1,-1-23 1,0 0 0,0 1 0,0-1 1,0-44 102</inkml:trace>
    </iact:actionData>
  </iact:action>
  <iact:action type="add" startTime="109269">
    <iact:property name="dataType"/>
    <iact:actionData xml:id="d13">
      <inkml:trace xmlns:inkml="http://www.w3.org/2003/InkML" xml:id="stk13" contextRef="#ctx0" brushRef="#br0">18650 14598 0,'22'0'69,"23"0"-60,-1 0-2,-22 0 2,0 0-2,23 0 1,-1 0 1,0 0-2,0 0 1,23 0 0,-1 0 0,1 0 1,21 0-2,-21 0 1,-45 0 0,0 0 0,0 0 0,0 0 9</inkml:trace>
    </iact:actionData>
  </iact:action>
  <iact:action type="add" startTime="109927">
    <iact:property name="dataType"/>
    <iact:actionData xml:id="d14">
      <inkml:trace xmlns:inkml="http://www.w3.org/2003/InkML" xml:id="stk14" contextRef="#ctx0" brushRef="#br0">19470 14443 0,'22'0'86,"0"22"-80,22 0 1,-44 22 1,23-21 0,-1-1 1,0-22-2,0 22 9,0-22 1,0 0-2,0 22 10,-22 0 95,0 0-112,0 0-1,-22 1 1,0 21 0,0-22 0,22 0 0,-44 0 1,44 1-2,-22-23 10,22 22-1,0 0 127</inkml:trace>
    </iact:actionData>
  </iact:action>
  <iact:action type="add" startTime="110869">
    <iact:property name="dataType"/>
    <iact:actionData xml:id="d15">
      <inkml:trace xmlns:inkml="http://www.w3.org/2003/InkML" xml:id="stk15" contextRef="#ctx0" brushRef="#br0">21618 14443 0,'22'0'39,"1"88"-15,-1 23-18,0-44 3,0 21-2,0-21 1,-22-23-1,0 22 2,0-21-2,0-1 2</inkml:trace>
    </iact:actionData>
  </iact:action>
  <iact:action type="add" startTime="111309">
    <iact:property name="dataType"/>
    <iact:actionData xml:id="d16">
      <inkml:trace xmlns:inkml="http://www.w3.org/2003/InkML" xml:id="stk16" contextRef="#ctx0" brushRef="#br0">21973 14664 0,'22'-22'5,"0"22"12,0 0-9,-22-22 0,22 22 0,0-22-1,23 22 1,-23 0 58,0 0-52,0 22-5,-22 22-2,22 1 1,0-23 0,-22 22 0,0 0 1,0-21-2,0-1 2,0 0-2,0 0 9,0 0-8,0 0 8,0 0 0,-44-22-9,22 0 1,0 0 1,0 0 6,0 0 9,-1-44-8,1-22-8,0 21 0,22 1 0,-22 0 0,22 22 0,0-1 0,-22 1 8,0 0 0,-23 0-8</inkml:trace>
    </iact:actionData>
  </iact:action>
  <iact:action type="add" startTime="112397">
    <iact:property name="dataType"/>
    <iact:actionData xml:id="d17">
      <inkml:trace xmlns:inkml="http://www.w3.org/2003/InkML" xml:id="stk17" contextRef="#ctx0" brushRef="#br0">17255 12471 0,'22'0'64,"0"23"-58,-22 21 1,44 22 1,1 23 0,-45-23 0,22-21 1,0-1-2,-22 0 2,22 1-2,-22-68 114,0-43-114,22 22 1,0-1 0,-22 1 1,0-22-2,23 21 1,-23 1 0,22 0 0,0-1 0,-22 23 0,0 0 1,44-22-2,-22 22 1,1-1 1,-23-21-2,22 44 2,0 0-2,0 0 121,-22 44-102,22-21-19,0-1 3,-22 0 4,0 0 49,22-22-54,-22 44-2,23-21 1,-1-1 2,-22 22-3,22-44 9,-22 22-1,0 0-6,0 0 87,22-22-88,0 45 0,-22-23 8,22-22 120</inkml:trace>
    </iact:actionData>
  </iact:action>
  <iact:action type="add" startTime="113655">
    <iact:property name="dataType"/>
    <iact:actionData xml:id="d18">
      <inkml:trace xmlns:inkml="http://www.w3.org/2003/InkML" xml:id="stk18" contextRef="#ctx0" brushRef="#br0">18119 12316 0,'0'45'99,"22"-1"-90,-22 0-2,22 1 2,-22-1-2,0-22 9,0 0 9,22-22-9,0 0 8,0 0-15,1 0 5,-1 0 3,0-44-9,-22 22-1,22 0 2,0-23-2,-22 1 1,0 22 0,0-23 0,0 23 0,0 0 8,0 44 138,22 23-147,-22-1 1,0 0 0,0 23 0,0-45 0,0 0 0,0 0 2,0 0-3,0 0 16,22-22-7,1 23 8,-1-23-16,0 0 1,0 22 5,22 0-6,-22-22 1,1 0-2,-1 22 10,0-22 7,22 0-8,-44-22-10</inkml:trace>
    </iact:actionData>
  </iact:action>
  <iact:action type="add" startTime="114590">
    <iact:property name="dataType"/>
    <iact:actionData xml:id="d19">
      <inkml:trace xmlns:inkml="http://www.w3.org/2003/InkML" xml:id="stk19" contextRef="#ctx0" brushRef="#br0">18650 12272 0,'22'0'30,"1"0"-23,-23 44 9,44 1-9,-22-1 1,0 22 0,0 1 1,-22-45-2,0 0 2,0 0 6,22-22 98,1-44-105,-23-45-1,0 23 1,0 22 0,0-1 1,0 23-1,0 0-1,0 0 10,22 44 79,-22 0-88,22 0-1,0 45 2,0-23-2,-22-22 1,22 23 1,0-45-1,-22 22-1,23-22 18,-1 0-1,0 0-9,0 0-7,22-45 9,1 1-9,-1 0-1,0-1 3,23 23-3,-45 22 1,0 0-1,0 0 66,0 22-48,0 45-18,-22-45 1,23 0 0,-23 0 7,0 1 1,22-23 33,0 0-42</inkml:trace>
    </iact:actionData>
  </iact:action>
  <iact:action type="add" startTime="115804">
    <iact:property name="dataType"/>
    <iact:actionData xml:id="d20">
      <inkml:trace xmlns:inkml="http://www.w3.org/2003/InkML" xml:id="stk20" contextRef="#ctx0" brushRef="#br0">21773 12383 0,'22'22'74,"1"22"-69,-1 23 3,0-1-1,0 1 1,-22-23 0,0-22 0,0 22 1</inkml:trace>
    </iact:actionData>
  </iact:action>
  <iact:action type="add" startTime="116270">
    <iact:property name="dataType"/>
    <iact:actionData xml:id="d21">
      <inkml:trace xmlns:inkml="http://www.w3.org/2003/InkML" xml:id="stk21" contextRef="#ctx0" brushRef="#br0">22128 12427 0,'22'0'55,"0"0"-49,0 0 9,0 0 59,0 0-60,1 0-5,-1 0 6,0 0 2,-22 22-10,0 0 19,0 1-20,0 21 2,0 0 0,0-22 0,0 23 0,0-1-1,0-22 2,0 22-1,0-22-1,0 1 1,0-1 0,-22-22 24,22 22-24,-22-22 0,-1 0 0,1 0 8,22-22 24,0-23-32,0 1 0,0 0 0,0 0 0,0-1 0,0-21 0,0 44-1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35">
    <iact:property name="dataType"/>
    <iact:actionData xml:id="d0">
      <inkml:trace xmlns:inkml="http://www.w3.org/2003/InkML" xml:id="stk0" contextRef="#ctx0" brushRef="#br0">15106 8750 0,'22'0'88,"45"0"-82,-1 22 1,1 0 1,-23-22 0,23 0 0,-23 0 0,-22 0 2,0 0-3,0 0 1,23 0 0,-1 0-1,0 0 1,0 0 1,23 0-1,-23 0-1,23 0 1,-1 0 1,-22 0-1,-21 0-1,-1 0 2,0 0-2,0 0 9,0 0 1,0 0-2,0 0 1,1 0-7,-1 0 7,0 0-8,0 0-1,0-22 9,0 22-7,1 0-2,-23-22 1,22 0 0,0 22 1,0-44-2,-22 21 2,0 1 7,0 0-9,0-22 2,0-1-2,0 1 1,0 22 0,0 0 1,0-22-2,0-23 2,0 45-2,0 0 1,0 0 0,0-23 0,0 23 0,0 0 1,0-22-1,0 22-1,0-1 2,0 1-2,0 0 10,-44 22 55,-23-22-64,1 22-1,21 0 1,1-22 0,-22 0 1,-1 22-1,1-22-1,-23 22 1,-22 0 0,45 0 0,0 0 1,21 0 0,23 0-2,0 0 0,-22 0 2,22 0 7,-1 0 0,1 0-9,0 0 2,-22 0-2,22 0 2,0 0 6,-1 0-6,1 0 69,0 0-62,0 44 8,22-22-16,0 22 0,-22 23 0,0-23 0,22 22 0,-23 45 0,1-44 0,0-23 0,22 0 0,-22 1 0,22-1 0,0-22 0,0 0 0,-22-22 16,22 22-16</inkml:trace>
    </iact:actionData>
  </iact:action>
  <iact:action type="add" startTime="18615">
    <iact:property name="dataType"/>
    <iact:actionData xml:id="d1">
      <inkml:trace xmlns:inkml="http://www.w3.org/2003/InkML" xml:id="stk1" contextRef="#ctx0" brushRef="#br0">15062 9326 0,'22'0'80,"0"0"-74,0 22 2,45-22-1,-1 0 1,1 0 1,-1 0-1,1 0-1,-23 0 1,45 0 0,21 0 1,-43 0-1,-1 0-1,-21 0 2,-1 0-2,0 0 1,-22 0 1,23 0-1,-23 0 8,0 0-9,22 0 10,0 0-9,1 0-1,-1 0 1,-22 0 1,23 0-2,-23 0 1,0 0 10,0 0-12,22 0 4,-22 0-2,1 0-1,-1 0 1,44 0 0,-22 0 0,1 0 0,-1 0 1,-22 0-2,0 0 0,23 0 2,-23 0-2,22 0 2,-22 0-1,0 0-1,23 0 2,-1 0-1,0 0 0,1 0 0,21 0-1,1 0 2,-23 0-2,0 0 1,-22 0 1,0 0-2,-22-44 154,0-23-153,23 23 0,-1 0-1,-22-23 1,0 23 0,0 22 0,0-23 0,0 23 1,0 0-2,0 0 298,0 0-281,-22 22 8,-1 0-16,1-22-9,0 22 9,0 0 9,-22 0 95,22 0-96,-1 0-9,1 0 9,0 0-14,0 0 189,0 0-184,0 0-6,-1 0 7</inkml:trace>
    </iact:actionData>
  </iact:action>
  <iact:action type="add" startTime="23704">
    <iact:property name="dataType"/>
    <iact:actionData xml:id="d2">
      <inkml:trace xmlns:inkml="http://www.w3.org/2003/InkML" xml:id="stk2" contextRef="#ctx0" brushRef="#br0">9746 10611 0,'67'0'68,"-23"0"-59,-22 0-1,22 0 0,1 0-1,-1 0 2,-22 0-2,0 0 11,0 0-11,23 0 0,-1 0 2,22 0-1,1-22 0,21 22 0,23 0 0,-22 0-1,22 0 2,-45 22-2,-44-22 2,0 0-2</inkml:trace>
    </iact:actionData>
  </iact:action>
  <iact:action type="add" startTime="24720">
    <iact:property name="dataType"/>
    <iact:actionData xml:id="d3">
      <inkml:trace xmlns:inkml="http://www.w3.org/2003/InkML" xml:id="stk3" contextRef="#ctx0" brushRef="#br0">9768 9946 0,'0'22'87,"67"-22"-73,21 22-7,45 1 1,-44-23 0,-23 0 0,1 0 1,-1 0-2,-22 0 2,-21 0-2,21 0 1,-22 0 0,0 0 0,23 0 0,-1 0 1,22 0-1,1 0-1,-1 0 1,-22 0 1,-21 0 7,-1 0-9,0 0 34,0 0-34,22 0 1,1 0 1,21 0 1,23 0 18,-89-23 69,0-21-88,0 0-2,0 22 2,0-23-2,0 1 2,0 0-2,0 22 1,0-1 0,0 1 1,0 0 6,0 0-6,0 0 17,0 0-4,0 0 2,0-1-15,0 1 6</inkml:trace>
    </iact:actionData>
  </iact:action>
  <iact:action type="add" startTime="26038">
    <iact:property name="dataType"/>
    <iact:actionData xml:id="d4">
      <inkml:trace xmlns:inkml="http://www.w3.org/2003/InkML" xml:id="stk4" contextRef="#ctx0" brushRef="#br0">9525 8728 0,'44'-22'56,"0"22"-48,-22 0-1,23 0-1,-23 0 2,0-22 0,0-1 1,22 23 15,-21 0-8,-1 0-8,22-22 0,22 0 0,-21 22 0,21-22 0,-21 0 0,-23 22 0,0 0 1,0 0-2,0 0 74,0-22-74,0 22 1,23 0 0,-1 0 0,0 0 0,23 0 0,-1 0 0,1 0 0,-1 0 0,-22 0 0,-21 0 8</inkml:trace>
    </iact:actionData>
  </iact:action>
  <iact:action type="add" startTime="34864">
    <iact:property name="dataType"/>
    <iact:actionData xml:id="d5">
      <inkml:trace xmlns:inkml="http://www.w3.org/2003/InkML" xml:id="stk5" contextRef="#ctx0" brushRef="#br0">5250 9547 0,'0'45'84,"0"-23"-75,0 0-2,0 22 1,0-22 0,0 1 0,0-1 0,0 22-1,0-22 1,0 0 1,0 1-1,0 21-1,0-22 10,0 0 56,0 0-65,-22-22 0,-1 0-1,1 0 9,0 22 0,0-22 1,0 0 23,0 0-24,0 0-9,-1 0 1,1 0 0,22 23 1,-22-23-1,-22 0 1,22 0 6,0 0 0,-1 0-7</inkml:trace>
    </iact:actionData>
  </iact:action>
  <iact:action type="add" startTime="37199">
    <iact:property name="dataType"/>
    <iact:actionData xml:id="d6">
      <inkml:trace xmlns:inkml="http://www.w3.org/2003/InkML" xml:id="stk6" contextRef="#ctx0" brushRef="#br0">6158 9968 0,'-22'0'48,"22"22"-42,-22 23 2,-1-1-1,-21 22 1,44 1 1,-22-23-2,0 23 1,22-1 0,-22 45 0,0-22 1,22-45-2,0 0 1,0 0 0,44 1 0,0-23 1,0-22-2,1 0 2,-1 0-2,0 0 1,-22 0 0,1 0 0,-1 0 1,0 0-2,-22-22 1,0-23 0,0 23 0,0 0-1,0 0 1,0-44 0,0 21 0,-22 23 0,-23-22 0,23 22 0,0-1 0,-22 1 0,22 0 0,-23 0 0,1 0 0,0 0 0,0 22 0,-1 0 0,1 0 0,22 0 0,-23 0 8,23 0-9,0 0 2,22-22 7,0-1-8,0 1 0,0-22 0,0 22 0,0 0 0,0-1 8,0 1-8,0 0 0,0 0 8,22 22 73,0 0-81,23 22 1,-1 45-2,-22-23 2,45 22-2,-23 23 2,22 0-1,-21 21 0,-1-43-1,22 21 1,-21-21 0,-23-1 0,44 23 0,-43-45 1,21 1-2,0-23 1,-22 0 0,23-22 0,-45 22 0,44-22 0,-22 0 0,-22 22 0</inkml:trace>
    </iact:actionData>
  </iact:action>
  <iact:action type="add" startTime="40800">
    <iact:property name="dataType"/>
    <iact:actionData xml:id="d7">
      <inkml:trace xmlns:inkml="http://www.w3.org/2003/InkML" xml:id="stk7" contextRef="#ctx0" brushRef="#br0">15306 13114 0,'0'-22'38,"22"22"-31,22 0 1,23 0 0,-1 0-1,0 0 1,1 0 0,-1 0 0,23 0 0,-23 0 0,-21 0 0,21 0 0,-22 0 0,1 0 0,-1 0 0,0 0 0,1 0 1,-23 0-2,0 0 2</inkml:trace>
    </iact:actionData>
  </iact:action>
  <iact:action type="add" startTime="41568">
    <iact:property name="dataType"/>
    <iact:actionData xml:id="d8">
      <inkml:trace xmlns:inkml="http://www.w3.org/2003/InkML" xml:id="stk8" contextRef="#ctx0" brushRef="#br0">15173 12604 0,'44'0'53,"45"0"-45,-1-22-1,23 0 2,-22 22-2,-23 0 2,0 0-2,-21 0 2,-23 0-2,0 0 2,0 0-2,23 0 90,-23 0-89,22 0-1,22 0 1,-21 0 1,-23 0-2,0 0 2</inkml:trace>
    </iact:actionData>
  </iact:action>
  <iact:action type="add" startTime="42469">
    <iact:property name="dataType"/>
    <iact:actionData xml:id="d9">
      <inkml:trace xmlns:inkml="http://www.w3.org/2003/InkML" xml:id="stk9" contextRef="#ctx0" brushRef="#br0">17011 11984 0,'0'44'70,"0"45"-62,0-23 0,0 1 0,0-1 0,0-21 0,0-1 0,0 0 0,0-22 0,0 1 8,0-1 104,0 0-112</inkml:trace>
    </iact:actionData>
  </iact:action>
  <iact:action type="add" startTime="42990">
    <iact:property name="dataType"/>
    <iact:actionData xml:id="d10">
      <inkml:trace xmlns:inkml="http://www.w3.org/2003/InkML" xml:id="stk10" contextRef="#ctx0" brushRef="#br0">17011 12626 0,'22'0'79,"0"-22"-70,-22 0-3,0 0 3,23 22-1,-23-22 0,-23 22 217</inkml:trace>
    </iact:actionData>
  </iact:action>
  <iact:action type="add" startTime="44336">
    <iact:property name="dataType"/>
    <iact:actionData xml:id="d11">
      <inkml:trace xmlns:inkml="http://www.w3.org/2003/InkML" xml:id="stk11" contextRef="#ctx0" brushRef="#br0">17964 12494 0,'0'66'61,"0"23"-53,0 43-1,0-43 1,0 0 0,0-1 1,0-21-2,0-1 1,0-22 0,0-21 1,0-1-2,0 0 9,22-22 136</inkml:trace>
    </iact:actionData>
  </iact:action>
  <iact:action type="add" startTime="45071">
    <iact:property name="dataType"/>
    <iact:actionData xml:id="d12">
      <inkml:trace xmlns:inkml="http://www.w3.org/2003/InkML" xml:id="stk12" contextRef="#ctx0" brushRef="#br0">18185 12471 0,'0'67'86,"0"-1"-79,0 1 1,0-1 0,0 1 1,0 21-2,0-21 2,0-1-2,0 1 2,0-23-2,0 0 1,0 0 0,0-21 8</inkml:trace>
    </iact:actionData>
  </iact:action>
  <iact:action type="add" startTime="52879">
    <iact:property name="dataType"/>
    <iact:actionData xml:id="d13">
      <inkml:trace xmlns:inkml="http://www.w3.org/2003/InkML" xml:id="stk13" contextRef="#ctx0" brushRef="#br0">21153 9348 0,'22'0'71,"0"0"-65,1 0 3,21 0-2,0 0 1,0 0 0,23 0 0,-23 0 1,1 0-2,-1 22 1,22-22 0,1 0 0,-1 0 0,1 0 0,-1 0 1,-22 0-2,1 0 1,21 0 0,1 0 0,-1 0 1,0 0-2,1 0 2,-1 0-1,1 0-1,-23 0 1,0 0 0,-21 0 1,-1 0-1,0 0 63,0 0-54,22 0-2,-22 0 1,1 0-8,-1 0 1,0 0 7,0 0 40,22 0-48,-21 0-1,-1 0 1,22 0 0,-22 0 1,0 0-1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93">
    <iact:property name="dataType"/>
    <iact:actionData xml:id="d0">
      <inkml:trace xmlns:inkml="http://www.w3.org/2003/InkML" xml:id="stk0" contextRef="#ctx0" brushRef="#br0">4740 6823 0,'22'0'112,"1"0"-98,-1 0-7,0 0 1,0 0 8,0 0 105,0 0-96,1 0 6,-23-22-23,22 22 16,0 0 8,0 0-24,0 0 23,0 0-14,0 0-1,1-22-8</inkml:trace>
    </iact:actionData>
  </iact:action>
  <iact:action type="add" startTime="16057">
    <iact:property name="dataType"/>
    <iact:actionData xml:id="d1">
      <inkml:trace xmlns:inkml="http://www.w3.org/2003/InkML" xml:id="stk1" contextRef="#ctx0" brushRef="#br0">4253 10035 0,'22'0'128,"0"0"-122,0 0 2,1 0 0,21 0-1,-22 0 2,0 0 6,0 0-6,1 0 143,-1 0-88</inkml:trace>
    </iact:actionData>
  </iact:action>
  <iact:action type="add" startTime="17377">
    <iact:property name="dataType"/>
    <iact:actionData xml:id="d2">
      <inkml:trace xmlns:inkml="http://www.w3.org/2003/InkML" xml:id="stk2" contextRef="#ctx0" brushRef="#br0">5383 10035 0,'22'0'103,"0"0"-88,22 0 1,-22 0 0,1 0 9,-1 0 5,0 0 59,0 0-73,0 0-1</inkml:trace>
    </iact:actionData>
  </iact:action>
  <iact:action type="add" startTime="22585">
    <iact:property name="dataType"/>
    <iact:actionData xml:id="d3">
      <inkml:trace xmlns:inkml="http://www.w3.org/2003/InkML" xml:id="stk3" contextRef="#ctx0" brushRef="#br0">4740 9127 0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1">
    <iact:property name="dataType"/>
    <iact:actionData xml:id="d0">
      <inkml:trace xmlns:inkml="http://www.w3.org/2003/InkML" xml:id="stk0" contextRef="#ctx0" brushRef="#br0">3544 6756 0,'22'0'72,"1"0"-67,21 0 3,22 0 0,1 0 0,21 0 0,-43 0 0,-1 0 0,22 0 0,-43 0 0,21 0 0,-22 0 0,0 0 0,22 0 0,-21 0 0,21 23 0,22-1 1,-21-22-3,21 0 3,45 0-1,0 0 0,-67 0 0,22 0 0,1 0 1,-45 22-2,0-22 1</inkml:trace>
    </iact:actionData>
  </iact:action>
  <iact:action type="add" startTime="3274">
    <iact:property name="dataType"/>
    <iact:actionData xml:id="d1">
      <inkml:trace xmlns:inkml="http://www.w3.org/2003/InkML" xml:id="stk1" contextRef="#ctx0" brushRef="#br0">5028 6823 0,'22'0'46,"1"0"-29,21 0-10,0-22 1,-22 22 8,0 0-8,1 0 0,21-22 0,-22-1 0,0 23 0,45 0 0,21 0 0,1 0 0,-1-22 0,1 22 0,-23 0 0,-43 0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33">
    <iact:property name="dataType"/>
    <iact:actionData xml:id="d0">
      <inkml:trace xmlns:inkml="http://www.w3.org/2003/InkML" xml:id="stk0" contextRef="#ctx0" brushRef="#br0">5626 8883 0,'45'0'160,"-1"-22"-154,-22 0 2,0 22 0,0 0 0,0-23 1,1 23-2,-1 0 9,0 0 0,0 0-8,0-22 0,0 22 9,1 0 14,-1 0-15,0 0 16,0 0-7,0 0-18,22 0 1,23 0 0,-1 0 0,1 0 0,21 0-1,23 22 1,-44-22 0,-23 0 0,-22 0 0,22 23 1,-22-23-2,1 0 42,-1 0-41,0 0 8,0 0 0,0 0-8,0 0 113,1 0-105,-1 0-8,0 0-1,0 0 1,0 0 8</inkml:trace>
    </iact:actionData>
  </iact:action>
  <iact:action type="add" startTime="10657">
    <iact:property name="dataType"/>
    <iact:actionData xml:id="d1">
      <inkml:trace xmlns:inkml="http://www.w3.org/2003/InkML" xml:id="stk1" contextRef="#ctx0" brushRef="#br0">12338 8949 0,'44'0'77,"22"0"-68,1 0-2,-1 0 1,-21 0 0,-23 0 0,22 0 1,-22 0-1,0 0 0,0 0 0,23-22 0,-23 22 0,0 0 0,0 0 0,23-22 0,-23 22 8,0 0-8,0 0 1,-22-22-2,22 0 2,-22 0-1,22-23-1,-22 1 1,0 0 1,22 22-2,1-1 1,-23-43 0,0 44 0,0 0 0,0-1 0,0-21 0,0 22 1,0 0-2,0 0 1,0 0 8,0-1-7,0 1-2,0-22 1,0 22 0,-23 0 0,23-23 0,-44 45 0,44-22 0,0 0 1,-22 0 6,0 22 25,22-22-32,-22 0 8,0 22-7,-1 0 30,-21-23-31,22 23 0,0 0 0,0 0 8,22-22-7,-45 0-2,23 22 1,0 0 0,0 0 0,-22 0 0,21 0 9,1 0-9,0 0 0,0 0 8,-22 0-1,22 0-7,-1 0 0,1 0 0,-22 0 1,22 0-2,0 0 1,-23 22 0,23-22 0,0 0 0,0 22 8,-22-22-8,21 0 8,23 23-8,-22-23 0,0 0 0,0 0 8,22 22-8,-22 0 0,22 0-1,-22 22 2,22 23 0,0-45-2,0 22 1,-22 1 0,-1-1 0,23 22 0,0 1 0,0-45 0,0 22 0,0 1 0,0-23 1,0 0-2,0 0 1,0 0 8,0 0 16,23 0-24,-1 1 0,0-1 8,-22 0-8,0 0 0,22 0 0,0-22 0,-22 22 0,22 0 0,0-22 25</inkml:trace>
    </iact:actionData>
  </iact:action>
  <iact:action type="add" startTime="15594">
    <iact:property name="dataType"/>
    <iact:actionData xml:id="d2">
      <inkml:trace xmlns:inkml="http://www.w3.org/2003/InkML" xml:id="stk2" contextRef="#ctx0" brushRef="#br0">8240 10589 0,'44'0'108,"1"0"-99,-1 0-1,-22 0 0,0 0 0,0 0 8,0-23-7,23 23-3,-23 0 11,0 0-9,0 0 1,0 0-2,23-22 9,-23 0-8</inkml:trace>
    </iact:actionData>
  </iact:action>
  <iact:action type="add" startTime="16850">
    <iact:property name="dataType"/>
    <iact:actionData xml:id="d3">
      <inkml:trace xmlns:inkml="http://www.w3.org/2003/InkML" xml:id="stk3" contextRef="#ctx0" brushRef="#br0">9414 10522 0,'44'0'78,"0"0"-71,1 0 1,-1 0 0,-22 0 0,23 0 0,-1 0 1,-22 0 6,22 0-7,-22 0 0,1 0 0,43-22 0,-22 0 0,-22 22 0,1-22 0,-1 22 8</inkml:trace>
    </iact:actionData>
  </iact:action>
  <iact:action type="add" startTime="18384">
    <iact:property name="dataType"/>
    <iact:actionData xml:id="d4">
      <inkml:trace xmlns:inkml="http://www.w3.org/2003/InkML" xml:id="stk4" contextRef="#ctx0" brushRef="#br0">12958 10367 0,'22'0'94,"0"0"-86,0 0 0,23 0 0,-1 0 0,-22 0-1,22 0 1,-22 0 0,23 0 0,-1 0 0,-22 0 0,0 0 0,0 0 0,1 0 0,-1-22 8,0 22-8,0 0 0,45 0 0,-23-22 0,0 0 0,0-23 0,23 23 0,-45-22 0,0 22 0,-22-23 0,22 23 9,-22 0-1,0 0 0,0 0 0,0 0-8,0-23 0,0-21 0,0 44 0,0-23 0,0 1 0,0 0 0,0-1 0,-22 1 1,22 0-2,-22 22 1,0 0 0,22-1 0,-22 1 9,-23 22 0,1-22-2,0 22-8,-23-22 1,23 22 0,0 0 0,-1 0 0,-21-22 0,0 0 0,-1 22 0,1 0 0,-23 0 0,-44 0 0,45 0 0,21 0 0,1 0 0,21 0 0,1 0 0,22 0 0,0 0 0,0 0 0,0 0 0,-1 22 17,1 22-16,22 0-2,0 1 1,-22 21 0,0-22 0,22 23 0,0-23 0,0 1 0,-22-1 0,22 0 1,0-22 7,0 23-8,0-23 7,0 22-7,0-22 0,22 0 1,22 23-2,1-23 1,-1-22 0,-22 44 0,22-22 0,23 0 0,-45-22 0,0 0 0,0 0 1,45 23-2,-45-23 1,0 0 0,0 0 0,0 0 0,0 0 0,-22 22 0,23 0 0,-1-22 8,0 0 15</inkml:trace>
    </iact:actionData>
  </iact:action>
  <iact:action type="add" startTime="20451">
    <iact:property name="dataType"/>
    <iact:actionData xml:id="d5">
      <inkml:trace xmlns:inkml="http://www.w3.org/2003/InkML" xml:id="stk5" contextRef="#ctx0" brushRef="#br0">25428 7908 0,'0'0'3,"155"0"0,0 22 5,22-22-1,-22 23 0,-44-1 2,0-22-1,-23 0 0,23 0-1,-22 0 2,-23 0-1,1 0 1,21 0-2,1 0 1,-23 0-1,23 0 2,44 0-1,-22 22 0,21-22 0,1 22 0,-22 0 0,-22-22 0,-1 0-1,-21 0 1,-23 0 1,-22 22 38,-22 0-39,22 23 0,23 21 0,-23 45 0,0 0 0,22 44 0,1 44 0,-23-22 0,0 1 0,22-1 0,0-22 0,1 0 1,-1 0-2,0-44 1,-44-23-1,0-21 2,22-1-1,23 23 0,-23-23 1,-22 23-2,22-45 1,-22 0 0,22 23 0,0-1 0,-22-43 0,0-1 2,0 0-2,0 0 5,0 0 36,0 0-40,0 0-2,-22 1 10,-22-1-9,-23 0 1,-65-22-2,-68 44 0,-66-22 1,-66-22-1,-22 0 2,66 0-2,-22 0 1,22 0 0,111 0 0,88 0 0,45 0 0,22 0 0</inkml:trace>
    </iact:actionData>
  </iact:action>
  <iact:action type="add" startTime="24666">
    <iact:property name="dataType"/>
    <iact:actionData xml:id="d6">
      <inkml:trace xmlns:inkml="http://www.w3.org/2003/InkML" xml:id="stk6" contextRef="#ctx0" brushRef="#br0">20887 8794 0,'22'0'88,"23"0"-75,-1 0-5,0 0 0,1 0 0,-23 0 0,22 0 0,0 0 0,-21 0 0,-1 0 0,0 0 0,0 0 8,0 0-8,0 0 8,0 0 0,23 0 0,-23 0 0,0 0 0,0 0 0,0 0-8</inkml:trace>
    </iact:actionData>
  </iact:action>
  <iact:action type="add" startTime="31394">
    <iact:property name="dataType"/>
    <iact:actionData xml:id="d7">
      <inkml:trace xmlns:inkml="http://www.w3.org/2003/InkML" xml:id="stk7" contextRef="#ctx0" brushRef="#br0">18030 10433 0,'22'0'64,"22"0"-58,1 0 1,-1 0 1,0 0 0,-21 23 0,21-23 0,22 0 0,1 0 0,-1 0 0,1 0 0,-1 0 0,1 0 0,-1 0 0,23 0 0,-23 0 0,0 0 0,23-23 0,-45 1 0,1 22 0,-23-22 0,22 22 1,-22 0 6,0 0 249,-22-22-256,23 22 0,-1 0 0,0 0 9,0 0-2,0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71">
    <iact:property name="dataType"/>
    <iact:actionData xml:id="d0">
      <inkml:trace xmlns:inkml="http://www.w3.org/2003/InkML" xml:id="stk0" contextRef="#ctx0" brushRef="#br0">25472 10079 0,'0'44'93,"0"45"-84,0 0-1,0-1 0,0 23 0,0 22 0,0-22 1,0-23-2,0-21 1,0-23 0,0 22 0,0-21 0,0-23 8</inkml:trace>
    </iact:actionData>
  </iact:action>
  <iact:action type="add" startTime="10204">
    <iact:property name="dataType"/>
    <iact:actionData xml:id="d1">
      <inkml:trace xmlns:inkml="http://www.w3.org/2003/InkML" xml:id="stk1" contextRef="#ctx0" brushRef="#br0">25760 10433 0,'0'-22'12,"22"22"14,1 0-10,21 0-1,-22-22-7,0 0 0,0 22 0,0 0 8,1 0 17,-1 0-18,0 22-7,0 22 0,0 1 0,0-1 0,0 0 1,-22 1-2,23-23 1,-23 0 0,0 0 0,0 0 0,0 0 0,0 23 7,0-23-7,0 0 0,0 22 0,0 1 0,0-1 0,0-22 0,0 0 0,0 23 0,-23-45 0,23 22 0,-22-22 0,0 0 0,0 0 16,0 0-8,-22-22 1,-1-1-9,1 1 0,0-44 0,22 44 0,-1-23 0,1 23 0,0 0 0,0-22 0,22 22 0,-22-1 0,22 1 0,0 0 1,0 0-2,0-22 1,0 22 0,0-1 0,0-21 0,0 22 8</inkml:trace>
    </iact:actionData>
  </iact:action>
  <iact:action type="add" startTime="11309">
    <iact:property name="dataType"/>
    <iact:actionData xml:id="d2">
      <inkml:trace xmlns:inkml="http://www.w3.org/2003/InkML" xml:id="stk2" contextRef="#ctx0" brushRef="#br0">26823 10411 0,'0'0'6,"23"0"-4,21-22 7,-22 0-4,0 22 3,0 0 0,0 0 13,1 0 36,-1 0-49,0 0 0,0 0 8,0 0 8,0 44 0,-22-22-16,0 23 0,0-1 0,0 0 0,0 23 0,0-1 1,0-44-2,0 1 1,0 21 0,0 0 0,0 0 0,0-21 8,-22-23 9,22 22-16,-22 0-2,-44-22 0,43 0 1,1 0 0,0 0 0,-22 22 1,22-22 6,0 0-7,-1 0 0,1 0 8,-22 0 0,22 0-8,0-22 0,-23-22 0,23-23 0,0 45 1,0 0-2,22 0 1,-22 0-1,0-1 2,22 1 7,0 0 0,0 0-8,0 0 0,0-22 8,0 21-8,22 1 1,-22 0-2,44-22 8</inkml:trace>
    </iact:actionData>
  </iact:action>
  <iact:action type="add" startTime="12288">
    <iact:property name="dataType"/>
    <iact:actionData xml:id="d3">
      <inkml:trace xmlns:inkml="http://www.w3.org/2003/InkML" xml:id="stk3" contextRef="#ctx0" brushRef="#br0">27798 10389 0,'22'0'64,"22"0"-49,-21-22-7,-1 22 0,22 0 0,23-22 0,-45 0 0,0 22 0,0 0 0,0 0 9,0 0 23,23 22-32,-45 22 0,22 23 1,0-45-1,-22 0 0,0 22-1,0-22 1,0 1 0,0-1 0,0 22 1,0-22 6,0 0-7,0 0 0,0 1 0,0-1 0,0 0 0,0 0 0,0 0 1,0 0-2,0 0 9,-22-22 9,-23 23-18,23-23 10,0 0-10,0 0 2,0 0 7,0 0 0,0 0-8,-1-23 8,23 1-8,-22 0 0,0-22 0,0 22 0,22 0 0,-22-23 0,0 23 0,22-22 0,-23 22 0,23 0 0,-22-1 8,22 1 16,0-22-16,0 22-8,0 0 8,0-1-7,0 1-1,0 0 0,0 0 0,0 0 7,0 0 1,0 0 9,0-1-19</inkml:trace>
    </iact:actionData>
  </iact:action>
  <iact:action type="add" startTime="13565">
    <iact:property name="dataType"/>
    <iact:actionData xml:id="d4">
      <inkml:trace xmlns:inkml="http://www.w3.org/2003/InkML" xml:id="stk4" contextRef="#ctx0" brushRef="#br0">26580 12028 0,'0'0'5,"0"-66"29,0 44-32,0-45 7,0 45-5,0 0 4,44-44-1,-44 43 1,44 1 0,-44 0-1,23 0 1,-1 22-1,0 0 9,0-22 1,22 22-1,-22 0 0,1 0-8,21 0 0,0 0 0,0 0 0,-21 22 0,-1-22 0,22 44 0,-22 1 0,23-1 1,-23 22-2,0-21 1,0-1 0,-22 0 0,0 0 0,0 1 0,0-1 0,0-22 0,0 0 0,0 23 1,0-1-1,0 0-1,0-22 9,0 1-8,0-1 0,-22-22 16,0 22-8,0-22-8,-1 0 0,-43 0 0,44 0 0,0 0 1,-23-22-3,1 0 3,44-1-1,-44 23 0,44-44 0,-22 0 0,-23 22 0,45-23 0,-22 23 1,22 0-2,-22 0 9,0-22-8,22 21 0,0 1 0,0 0 0,0 0 8,0 0 0,0 0 0,0 0 24,0-1-25</inkml:trace>
    </iact:actionData>
  </iact:action>
  <iact:action type="add" startTime="14604">
    <iact:property name="dataType"/>
    <iact:actionData xml:id="d5">
      <inkml:trace xmlns:inkml="http://www.w3.org/2003/InkML" xml:id="stk5" contextRef="#ctx0" brushRef="#br0">28374 12073 0</inkml:trace>
    </iact:actionData>
  </iact:action>
  <iact:action type="add" startTime="15291">
    <iact:property name="dataType"/>
    <iact:actionData xml:id="d6">
      <inkml:trace xmlns:inkml="http://www.w3.org/2003/InkML" xml:id="stk6" contextRef="#ctx0" brushRef="#br0">28773 11918 0,'0'-23'157,"0"1"-148,0 0-1,0-22 0,0 22 0,0 0 0,22-23 0,-22-21 0,44 44 1,-44-1-2,22 1 1,0 0 0,0 22 0,-22-22 0,45 22 0,-23 0 0,0 0 8,0 0-7,0 0 6,1 0 25,21 0-24,0 0-8,0 0 0,-21 44 1,21 1-2,-22-23 1,22 22 0,-44-22 0,22 0 0,1 23 0,-23-23 9,0 0-10,0 0 2,0 22-2,0-21 1,0 21 0,0 0 0,0 0-1,0-21 1,0-1 0,0 0 0,0 22 0,-23-44 17,23 22-17,-22-22 3,0 0-6,-22 0 4,22 0-1,0 0-1,-23 0 0,1 0 1,0 0 0,22 0 0,-1 0 0,1 0 0,0 0 16,22-22-16,-22 22 0,22-44 0,-22 22 0,22 0 0,-22-45 0,-1 23 0,23 22 0,-22-23 0,22-21 0,0 44 0,0 0 0,0 0 0,0-1 0,0 1 8,0 0-8,0 0 16</inkml:trace>
    </iact:actionData>
  </iact:action>
  <iact:action type="add" startTime="16475">
    <iact:property name="dataType"/>
    <iact:actionData xml:id="d7">
      <inkml:trace xmlns:inkml="http://www.w3.org/2003/InkML" xml:id="stk7" contextRef="#ctx0" brushRef="#br0">29725 11607 0,'22'0'54,"0"-22"-45,0 22 6,-22-22-6,23 22-1,-1 0 7,0 0-7,0 0 9,0 0-2,0 0 1,1 0-8,-1 0 0,22 0 8,-22 22-8,0 0 0,23 23 0,-23-23 0,22 0 0,-22 22 0,0-44 0,-22 23 0,0-1 0,0 0 0,0 0 1,0 0-2,0 0 1,0 0 0,0 23 0,0-1 0,0 0 0,-22 1 0,22-1-1,-22-22 1,0-22 2,22 22-3,-22-22 1,0 0 8,-1 0-8,1 22 1,0-22 6,-44 0-7,44 0 0,-23-22 8,45 0-8,-22 0 0,0 22 0,0-44 1,22-1 6,-22 23-7,22-22 8,0 22-7,0 0-1,0-23-1,0 23 1,0 0 0,0 0 1,0 0-1,0 0-1,0-1 1,-23 23 0</inkml:trace>
    </iact:actionData>
  </iact:action>
  <iact:action type="add" startTime="17549">
    <iact:property name="dataType"/>
    <iact:actionData xml:id="d8">
      <inkml:trace xmlns:inkml="http://www.w3.org/2003/InkML" xml:id="stk8" contextRef="#ctx0" brushRef="#br0">30500 11209 0,'0'66'68,"0"1"-60,22-1 0,1 45 0,-23-23 0,22 23-1,0-22 2,-22-1 0,0-21-2,0-23 1,0-22 0,0 0 0,22 1 0,-22 21 0,0-22 1,0 0-2,0 23 1,0-23 0,0 0 0,22 22 0,0-22 0,-22 0-1,0 1 2,0-1 7</inkml:trace>
    </iact:actionData>
  </iact:action>
  <iact:action type="add" startTime="23500">
    <iact:property name="dataType"/>
    <iact:actionData xml:id="d9">
      <inkml:trace xmlns:inkml="http://www.w3.org/2003/InkML" xml:id="stk9" contextRef="#ctx0" brushRef="#br0">28817 10345 0,'22'0'103,"0"0"-96,22 0 1,-21 0 7,-1 0-7,0 0 0,0 0 0,45 0 0,-1 0 0,0 0 0,23 0 0,22 0 0,0 0 0,-1 0 0,-21 0 0,-23 0 0,-21 0 0,-23 0 0,0 0 0,0 0 8</inkml:trace>
    </iact:actionData>
  </iact:action>
  <iact:action type="add" startTime="24531">
    <iact:property name="dataType"/>
    <iact:actionData xml:id="d10">
      <inkml:trace xmlns:inkml="http://www.w3.org/2003/InkML" xml:id="stk10" contextRef="#ctx0" brushRef="#br0">28817 10699 0,'22'0'86,"22"0"-70,-22 0-8,1 0 0,21 0 0,-22 0-1,0 0 9,23 0-7,-1 0-2,0 0 2,23 0-2,-23 0 2,0 0-1,23 0 0,-1 0 0,1 0-1,-1 0 2,0 0-1,1 0 0,-23 0 0,23 0 0,-23 0 0,-22 0 0,0 0 0,23 0 0</inkml:trace>
    </iact:actionData>
  </iact:action>
  <iact:action type="add" startTime="27311">
    <iact:property name="dataType"/>
    <iact:actionData xml:id="d11">
      <inkml:trace xmlns:inkml="http://www.w3.org/2003/InkML" xml:id="stk11" contextRef="#ctx0" brushRef="#br0">30744 9747 0,'0'66'171,"0"-44"-164,0 1 1,0-1 1,0 22-2,0 0 1,0 1 0,0-1 0,0-22 1,0 22-2,0 1 0,0-1 2,0 22-1,0-43 0,0 21 0,0 0 0,0-22 0,0 0 1,0 1 6,0 21-7,0-22 0,0 0 0,0 0 0,0 23 0,0-23 8,0 0 48,0 0-56,0 0 8,0 0-8,0 1 8,0-1 1,22-22 86,-22-22-88</inkml:trace>
    </iact:actionData>
  </iact:action>
  <iact:action type="add" startTime="28420">
    <iact:property name="dataType"/>
    <iact:actionData xml:id="d12">
      <inkml:trace xmlns:inkml="http://www.w3.org/2003/InkML" xml:id="stk12" contextRef="#ctx0" brushRef="#br0">31563 9902 0,'0'44'86,"-22"23"-77,0-1-2,22 0 0,-22 1 3,0-1-4,0 1 2,22-1-1,-22-44 1,-1 23 0,1-1 0,22-22 0,0 0 0,-22 1 9,22-1 63,0 0-48,0 0-24,-22-22 0,22 22 8,0 0 8</inkml:trace>
    </iact:actionData>
  </iact:action>
  <iact:action type="add" startTime="29396">
    <iact:property name="dataType"/>
    <iact:actionData xml:id="d13">
      <inkml:trace xmlns:inkml="http://www.w3.org/2003/InkML" xml:id="stk13" contextRef="#ctx0" brushRef="#br0">31275 10035 0,'23'0'23,"-1"22"-9,22 22-5,-22 0-3,23 1 3,-23 21-1,22-21-1,-22-1 1,22 0 1,-21 23-2,-1-23 2,-22 0-1,22-22 0,0 1 8,-22 21-8,22-44 0,-22 22 0,22 0 7,0 0-6,-22 23 0,23-45-2,-23 22 9,22-67 95</inkml:trace>
    </iact:actionData>
  </iact:action>
  <iact:action type="add" startTime="29955">
    <iact:property name="dataType"/>
    <iact:actionData xml:id="d14">
      <inkml:trace xmlns:inkml="http://www.w3.org/2003/InkML" xml:id="stk14" contextRef="#ctx0" brushRef="#br0">31851 9835 0,'0'45'46,"23"21"-38,-23 1 0,22-1 0,0 0 0,-22 1 0,0-1 0,22 1 0,0-1 0,0 1 0,-22-23 0,0 0 1,22-21-2,-22-1 10,0 0 2,23-22 27,-23 22-32,0 22-6,0-22 16</inkml:trace>
    </iact:actionData>
  </iact:action>
  <iact:action type="add" startTime="30532">
    <iact:property name="dataType"/>
    <iact:actionData xml:id="d15">
      <inkml:trace xmlns:inkml="http://www.w3.org/2003/InkML" xml:id="stk15" contextRef="#ctx0" brushRef="#br0">32117 10212 0,'0'-22'45,"0"0"-28,0-1-10,0 1 1,22 0 0,-22 0 8,22 22 0,1 0 32,-1 0-24,0 0-16,0 0 0,0 0 8,-22 22-8,45 0 0,-23 23 0,-22-1 0,22-22-1,0 0 2,-22 0-1,22 1-1,0 21 2,-22-22-1,22 0 0,1 22 0,-23-21 8,0-1-8,0 0 8,0 0 8,0 22-8,0-21 8,0-1-8,-23-22 24,1 0-24,0 0-8,0 0 0,0 0 0,-22 0 0,21 0 1,1 0-2,-22 0 1,44-22 8,-22 22-8,22-23 16,0 1-16,-22 0 0,-1-22 0,23 22 9,-22-23-11,22 23 11,-22 22-9,22-22 55,0 0-46,0 0-9,0 0 8,0-1-8,0 1 8,0 0 0,0 0 0,0 0 0,22 22 8,-22-22-16</inkml:trace>
    </iact:actionData>
  </iact:action>
  <iact:action type="add" startTime="32076">
    <iact:property name="dataType"/>
    <iact:actionData xml:id="d16">
      <inkml:trace xmlns:inkml="http://www.w3.org/2003/InkML" xml:id="stk16" contextRef="#ctx0" brushRef="#br0">32693 9414 0,'22'0'71,"0"-22"-65,1 22 1,-1 0 2,0 0 77,-22 22-54,0 1-16,0-1-8,0 0 16,0 0-8,0 0 0,0 0-8,-44-22 0,21 0 8,1 0 0,0 23-8,0-23 16,44 0 66,0 22-81,-22 0-2,45-22 1,-23 0 8,-22 22 72,22-22-80,0 22 0,-22 22 0,0-21 8,0-1-8,0 0 1,0 0 6,0 0 9,0 0 8,-22-22-16,0 0-8,0 0 8,-1 0 8,1 0 4</inkml:trace>
    </iact:actionData>
  </iact:action>
  <iact:action type="add" startTime="36356">
    <iact:property name="dataType"/>
    <iact:actionData xml:id="d17">
      <inkml:trace xmlns:inkml="http://www.w3.org/2003/InkML" xml:id="stk17" contextRef="#ctx0" brushRef="#br0">31098 12117 0,'22'0'48,"45"0"-42,-1 0 1,-21 0 1,-1 0 0,22 0 0,-43 0 0,-1 0 8,0 0 256,0 0-256,0 0 0,0 0 0,0 0-8,1 0 0,21 0 8</inkml:trace>
    </iact:actionData>
  </iact:action>
  <iact:action type="add" startTime="37971">
    <iact:property name="dataType"/>
    <iact:actionData xml:id="d18">
      <inkml:trace xmlns:inkml="http://www.w3.org/2003/InkML" xml:id="stk18" contextRef="#ctx0" brushRef="#br0">31098 11763 0,'89'0'62,"66"0"-54,22 0 0,22 0 0,-21 0 0,-68 22 0,-43-22 0,-45 0 0</inkml:trace>
    </iact:actionData>
  </iact:action>
  <iact:action type="add" startTime="39636">
    <iact:property name="dataType"/>
    <iact:actionData xml:id="d19">
      <inkml:trace xmlns:inkml="http://www.w3.org/2003/InkML" xml:id="stk19" contextRef="#ctx0" brushRef="#br0">32383 11319 0,'22'0'39,"0"45"-33,-22 21 2,0 1 0,22 21 0,-22 1 0,23-23 0,-1 1 0,0-1 0,-22-21 0,22 21 0,0-22 0,-22-22 0,0 1 0,0 21 0,0-22 0,0 0 0,0 23 0,0-23 0,0 0 0,0 0 0,0 0 0,0 0 16</inkml:trace>
    </iact:actionData>
  </iact:action>
  <iact:action type="add" startTime="40389">
    <iact:property name="dataType"/>
    <iact:actionData xml:id="d20">
      <inkml:trace xmlns:inkml="http://www.w3.org/2003/InkML" xml:id="stk20" contextRef="#ctx0" brushRef="#br0">33136 11430 0,'-22'67'43,"22"-45"-34,-22 22-1,0 0-1,-1 23 2,-21-1-1,0 1 0,22-1 0,0 23 0,-23-45 1,23 0-2,0 1 1,0-1 0,0 23 0,0-45 0,22 0 0,0 0 8,-23-22-7</inkml:trace>
    </iact:actionData>
  </iact:action>
  <iact:action type="add" startTime="40965">
    <iact:property name="dataType"/>
    <iact:actionData xml:id="d21">
      <inkml:trace xmlns:inkml="http://www.w3.org/2003/InkML" xml:id="stk21" contextRef="#ctx0" brushRef="#br0">32737 11585 0,'45'0'45,"-45"22"-38,44 1 1,0 21 0,1-22-1,-23 22 2,22 23-1,-22-45 0,0 22 0,-22-22 0,22 1 0,1-1 0,-23 22 8,0-22-8,22 0 0,-22 23 0,22-23 8,0 0-8,-22 0 0,22 0 16,-22 0-8,22 1 8,-22-1-8,22-22 55</inkml:trace>
    </iact:actionData>
  </iact:action>
  <iact:action type="add" startTime="41597">
    <iact:property name="dataType"/>
    <iact:actionData xml:id="d22">
      <inkml:trace xmlns:inkml="http://www.w3.org/2003/InkML" xml:id="stk22" contextRef="#ctx0" brushRef="#br0">33247 11054 0,'22'0'46,"-22"88"-40,22-21 2,0-1 0,0 23 0,1-23 0,-23-21 0,0 21 0,22 0 0,-22-21 0,0 21 0,0-21 0,0-1 0,0 0 0,0-22 0,0 23 0,0-23 0,0 0 0,0 22 0,0 0 0,22 23 0,-22-45 1,0 0-2,0 23 1,0-23 0,0 0 0</inkml:trace>
    </iact:actionData>
  </iact:action>
  <iact:action type="add" startTime="42195">
    <iact:property name="dataType"/>
    <iact:actionData xml:id="d23">
      <inkml:trace xmlns:inkml="http://www.w3.org/2003/InkML" xml:id="stk23" contextRef="#ctx0" brushRef="#br0">33513 11585 0,'0'0'4,"22"-44"19,0 44-21,-22-22 5,22 22 105,22 0-96,1 22-8,-23-22 0,22 22 0,-22-22 8,-22 22-8,0 0 8,0 1-8,0-1 0,0 22 0,0-22 0,0 0 0,0 1 1,0 21-2,0-22 10,0 0-9,-22 0 1,22 0 7,-22-22 48,0 0-16,0 0-32,-1-22-8,23 0 0,0 0 8,0-22-8,-22 22 0,0-23 0,22 1 0,0 0 0,0 21 0,0 1 0,0 0 0,-22 0 8</inkml:trace>
    </iact:actionData>
  </iact:action>
  <iact:action type="add" startTime="43291">
    <iact:property name="dataType"/>
    <iact:actionData xml:id="d24">
      <inkml:trace xmlns:inkml="http://www.w3.org/2003/InkML" xml:id="stk24" contextRef="#ctx0" brushRef="#br0">33424 10965 0,'0'-22'73,"44"22"-52,1-22-5,-23 22 121,0 0-123,-22-22-5,22 22-1,0 0 0,0 0 7</inkml:trace>
    </iact:actionData>
  </iact:action>
  <iact:action type="add" startTime="43963">
    <iact:property name="dataType"/>
    <iact:actionData xml:id="d25">
      <inkml:trace xmlns:inkml="http://www.w3.org/2003/InkML" xml:id="stk25" contextRef="#ctx0" brushRef="#br0">33645 10655 0,'23'-22'97,"-1"22"-84,0 0-5,0 0 8,-22 66 80,0-44-88,0 1 0,0-1 0,0 22 0,0-22 8,0 0 0,0 0-8,-22 1 16,0-23-16,22 22 9,-22-22 6,22 22-14,22-22 78,0 0-79,0 0 24,0 0-23,-22 22 54,0 0-55,22-22 0,-22 22 0,0 1 8,0-1-8,0 0 8,0 0 0,0 0 0,0 0-8,0 0 24,-22 1 0,0-23-24,0 0 8,22 22-8,-22 0 0,0-22 8,22 22 0</inkml:trace>
    </iact:actionData>
  </iact:action>
  <iact:action type="add" startTime="52932">
    <iact:property name="dataType"/>
    <iact:actionData xml:id="d26">
      <inkml:trace xmlns:inkml="http://www.w3.org/2003/InkML" xml:id="stk26" contextRef="#ctx0" brushRef="#br0">8528 12937 0,'22'0'86,"22"0"-78,1 0 0,-45-23-2,22 23 51,0 0-49,0 0 1,45 0-2,-45 0 1,22 0 0,22 0 0,-43 0 0,21 0 0,0 0 0,-22 0 0,23 0 0,-23 0-1,44 0 2,-21 0-1,-1 0 0,-22 0 1,0 0-2,22 0 0,-21 0 9,-1 0 18,0 0-26,22 0-1,-22 0 2,23 0 6,-23 0 1,0 0 160,0 0-152,0 0-16</inkml:trace>
    </iact:actionData>
  </iact:action>
  <iact:action type="add" startTime="55099">
    <iact:property name="dataType"/>
    <iact:actionData xml:id="d27">
      <inkml:trace xmlns:inkml="http://www.w3.org/2003/InkML" xml:id="stk27" contextRef="#ctx0" brushRef="#br0">11740 11630 0,'22'-23'9,"0"23"292,0 0-293,0 23 0,0 43 0,0 1 0,-22 43 1,0-21-2,0-1 1,0 23-1,23 0 2,-23-22-1,0-23 0,0-44-1,0 0 2</inkml:trace>
    </iact:actionData>
  </iact:action>
  <iact:action type="add" startTime="55888">
    <iact:property name="dataType"/>
    <iact:actionData xml:id="d28">
      <inkml:trace xmlns:inkml="http://www.w3.org/2003/InkML" xml:id="stk28" contextRef="#ctx0" brushRef="#br0">12116 11962 0,'22'0'156,"0"0"-151,1 0 2,-1 22 2,0-22 7,-22 22-8,22 0 8,-22 0-1,0 1-7,0-1 1,0 44-1,0-21 0,0-23 0,0 22 0,0 0 0,0-22 0,0 23 8,0-23 8,0 0 0,-22 0-17,0-22 1,0 0 24,-1 22-23,23-44 63,0 0-64,0-22 0,0-23 0,0 45 0,0 0 0,0 0-1,0 0 10,-22 22-8,22-22 6,0-1 10,0 1-10,0 0 1,0 0 0,0 0-8,0 0 8,0-1 0</inkml:trace>
    </iact:actionData>
  </iact:action>
  <iact:action type="add" startTime="57042">
    <iact:property name="dataType"/>
    <iact:actionData xml:id="d29">
      <inkml:trace xmlns:inkml="http://www.w3.org/2003/InkML" xml:id="stk29" contextRef="#ctx0" brushRef="#br0">13091 11054 0,'-22'0'57,"-23"0"-51,1 0 2,0 0 0,-1 0 0,1 0 0,22 0 0,0 0-1,0 22 2,22 0-2,-23 22 1,23-22 1,0 1-2,-22-1 1,22 0 8,22-22 119,1 0-127,-1 0 0,22 0 0,23 0 0,-1-22 0,-44 22 0,0-22 0,0 22 0,1 0 80,-1 0-80,-22 22 0,22 0 1,0 22-1,0-22 0,0 0 0,-22 23 0,22-1 0,1-22 0,-23 0 0,0 1 1,0-1-2,0 0 1,0 0 17,0 0-1,-23-22-16,1 0-1,0 0 2,0 22-1,0-22 0,0 0 0,0 0 0,-1 0 0,-21 22 8,44 1-8,-22-23 8,0 0 8,0 0-16,0 0 40,-1 0-8</inkml:trace>
    </iact:actionData>
  </iact:action>
  <iact:action type="add" startTime="66910">
    <iact:property name="dataType"/>
    <iact:actionData xml:id="d30">
      <inkml:trace xmlns:inkml="http://www.w3.org/2003/InkML" xml:id="stk30" contextRef="#ctx0" brushRef="#br0">5803 12914 0,'0'-22'101,"45"22"-87,-1 0-7,23 0 2,-1 0-1,0 0 0,1 0 0,-23 0 0,0 0 1,23 0-2,-23 0 1,1 0 0,65 22-1,-21-22 2,-1 0-1,23 0 0,-22 0-1,-23 0 3,1 0-3,-1 0 1,-22 0 0,23 0 0,-1 23-1,-21-23 2,21 0-1,-22 0-1,-21 0 1,-1 0 39,0 0-31,0 0-7,0 0-2,22 0 1,-21 0 8,-1 0-8,0 0 152,0 0-152,0 0 9,0 0-1,1 0 1,-1 0 72,0 0-82,0 0 1,0 0 0,0 0 0,0 0 0,1 0 88,-1 0-80,44 0-9,-22 0 2,1 0-1</inkml:trace>
    </iact:actionData>
  </iact:action>
  <iact:action type="add" startTime="70828">
    <iact:property name="dataType"/>
    <iact:actionData xml:id="d31">
      <inkml:trace xmlns:inkml="http://www.w3.org/2003/InkML" xml:id="stk31" contextRef="#ctx0" brushRef="#br0">15217 13025 0,'22'0'112,"23"0"-107,-1-22 3,-22 22 0,0 0 8,0 0 8,0 0-16,1 0 0,-1 0 0,0 0 0,0 0 0,22 0-1,23 0 2,-45 0-1,0 0 0,0 0 0,0 0 0,0 0-1,1 0 11,-1 0-3,22 0 1,0 0-8,-21 0 0,-1 0 0,22 0-1,0 0 2,1 0-1,-23 0 0,22 0 0,22 0 0,-21 0-1,21 0 3,1 0-4,-23 0 3,0 0-1,1 0 0,-23 0 0,0 0 0,22 0 41,-22 0-42,0 0 2,23 0-1,-1 0 0,23 0 1,-23 0-3,0 0 3,-22 0-2,0 0 1,1 0 64,-1 0-56,0 0-9,44 0 2,1 0-1,-1 0 0,1 0 0,-45 0 0,22 0 0</inkml:trace>
    </iact:actionData>
  </iact:action>
  <iact:action type="add" startTime="76444">
    <iact:property name="dataType"/>
    <iact:actionData xml:id="d32">
      <inkml:trace xmlns:inkml="http://www.w3.org/2003/InkML" xml:id="stk32" contextRef="#ctx0" brushRef="#br0">5338 13734 0,'45'0'103,"-23"0"-97,0 0 2,0 0 0,22 0 8,-21 0 0,-1 0 0,0 0-9,0 0 2,22 0-1,1 0 0,21 0 0,-22 0 0,1 0 0,-1 0 0,0-22 0,23 0-1,-45 22 1,22 0 0,0 0 0,-21 0 1,43 0-2,0 0 1,-21 0 0,-1 0 0,0 0 0,-21 0 0,-1 0 0,22 0 0,-22 0 0,22 0 0,23 0 0,-23 0 0,23 0 0,21 0 0,-21 0 0,-1 0 0,1 0 0,-23 0 0,0 0 0,-22 0 0,0 0 0,1 0 0,21 0 0,0 0 0,1 0 0,-1 0 0,22 0 0,1 0 0,-1 0 0,1 0 0,-1 0 0,-22 0 0,23 0 0,-23 0 0,23 0 0,-1 0 0,0 0 0,1 0 0,-1 0 0,1 0 0,-45 0 0,0 0 0,0 0 0,0 0 0,1 0 0,-1 0 0,0 0 0,0 0 0,22 0 0,23 0 0,-1 0 0,1 0 0,-1 0 0,23 0 0,-23 0 0,1 0 0,-23 0 0,-22 0 0,22 0 0,1 0 0,-1 0 0,45 0 0,43 0 0,-21 0 0,44 0-1,0 0 1,0 0 0,-22 22 0,-22-22 0,-45 0 0,-21 0 0,-23 0 0,0 0 0,0 0 48,0 0-40,0 0-8,1 0 0,-1 0 105,0 0-87,0 0-11,0 0-7,23 0-1,-23 0 2,0 0-1,0 0 0,22 0 0,-22 0 48,1 0-48,21 0-1,0 0 1,23 0 1,-23 0-1,-22 0 8,-22-22 65,22 22 70,0 0-143,0 0 16,23 0-16,-23-22 0,-22-1 0,22 23 0,0 0 0,0 0 55,1 0-46,-23-22 479,0-22-480,0 22 0,0 0 0,0-1-8,0 1 72,0 0-56,0 0-8,0 0 0,0 0 136,0 0-136,0-1-8,0 1 0,0-22 0,0 22 0,0 0 0,0-1 0,0 1 16,0 0-8,0 0-1,-23 0 10,23 0-9,0 0 8,0-1-15,0 1 14,0 0 10</inkml:trace>
    </iact:actionData>
  </iact:action>
  <iact:action type="add" startTime="87043">
    <iact:property name="dataType"/>
    <iact:actionData xml:id="d33">
      <inkml:trace xmlns:inkml="http://www.w3.org/2003/InkML" xml:id="stk33" contextRef="#ctx0" brushRef="#br0">7088 14443 0,'-22'0'64,"-22"0"-58,-23 0 2,-21 0 0,-23 0 1,-22 0-2,0 0 1,0 0 1,45 0-2,21 0 0,23 0 2,-23 0-1,23 0-1,22 0 1,-22 0 0,22 0 0,-1 0 0,1 0 0,-22 0 0,22 0-1,0 0 1,-23 0 0,1 0 0,-22 0 0,21 0 0,1 0 0,-22 0 0,-1 0 0,1 0 0,-1 0 0,1 0 0,21 0 0,1 0 0,-22 0 0,21 0 0,1 0 0,-22 0 0,-1 0 0,45 0 0,0 0 0,0 0 0</inkml:trace>
    </iact:actionData>
  </iact:action>
  <iact:action type="add" startTime="89251">
    <iact:property name="dataType"/>
    <iact:actionData xml:id="d34">
      <inkml:trace xmlns:inkml="http://www.w3.org/2003/InkML" xml:id="stk34" contextRef="#ctx0" brushRef="#br0">7265 14399 0</inkml:trace>
    </iact:actionData>
  </iact:action>
  <iact:action type="add" startTime="91044">
    <iact:property name="dataType"/>
    <iact:actionData xml:id="d35">
      <inkml:trace xmlns:inkml="http://www.w3.org/2003/InkML" xml:id="stk35" contextRef="#ctx0" brushRef="#br0">7066 14465 0,'0'-22'79,"0"0"-73,0 0 2,0-1-1,0 1 10,0 0-8,0 0-1,0-22 6,0 21-5,0 1 7,0 0-8,0 0 25,0 0-10,0 0-7,0 0 0,0-1-8,0 1 8,0 0 1,0 0-10,0 0 1,0 0 16,0-1-8,0 1-8,0 0 7,0 0 2,0 0-9,0 0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82">
    <iact:property name="dataType"/>
    <iact:actionData xml:id="d0">
      <inkml:trace xmlns:inkml="http://www.w3.org/2003/InkML" xml:id="stk0" contextRef="#ctx0" brushRef="#br0">19381 8108 0,'22'0'100,"0"0"-93,45-23 0,-1 1 0,23 22 2,44 0-1,-22 0 0,-23 0 0,-21 0 0,-1 0 0,1 0 0,-1 0 0,0 0 0,-43 0-1,21 0 2,0 0-1,-22 0 0,45 0-1,-23-22 2,23 22-1,21 0 0,-21-22 0,-1 0 0,0 22 0,23 0 0,0 0 0,-23-22 0,23 22 0,21 0 0,-65 0 0,-1 0 0,23 0 0,-23 0 0,-22 0 0,22 0-1,23 0 2,-23 0-2,22 0 2,23 0-1,22 0 0,0 0 0,21 0-1,46 0 2,-1 0-1,-22 0 0,22 0 0,-44 0 0,0 0-1,22 0 1,-44 0 0,-45 0 1,1 0-1,-1 0 0,0 0 0,23 0 0,0 0 0,-1 0 0,1 0-1,-1 0 2,45 0-1,-44 0 0,0 0 0,-23 0 0,0 0-1,23 0 1,-22 0 1,-1 0-1,0 0 0,-21 0 0,-1 0-1,-22 0 1,0 0 8,0 0 17,1 0-25,21 0-1,22 0 2,45 0-1,44 0 0,0 0-1,22 0 2,1 0-1,-23 0 0,-67 0 0,-43 0 0,-23 0 0,0 0 73,-22 44-58,0-22-15,0 0-1,0 23 1,0-23 0,0 22 9,-22 0-9,22-22 0,0 1 0,0 21 0,0-22 8,-22 0-8,22 0 0,0 23 0,0-23 0,0 0 0,0 0 0,0 22-1,0-21 2,0-1 0,0 0 6,0 0 1,-23-22 54,1 0-62,0 0 0,0 22 0,0-22 0,0 0 0,-1 0 0,1 0 1,0 22-2,0-22 1,0 0 9,0 0-9,0 0 0,-1 0 0,-21 23 0,0-1 0,0-22 0,-23 0 0,1 0 0,-1 22 1,1-22-2,21 0 1,1 0 0,22 22 0,-22 0 0,22-22 0,-1 0 8,1 0-6,0 22-3,-22-22 9,22 0-8,-23 0 0,-21 0 1,-1 0-3,23 0 3,22 0-1,-22 0 0,-1 0 1,1 0-3,22 0 3,0 0-2,-45 0 2,23 0-2,0 0 2,-1 22-2,23-22 2,-44 0-1,22 0 0,-1 0 0,-21 0 0,-1 0 0,1 23 1,-1-1-2,-21-22 1,-45 0 0,44 0 0,1 0-1,-1 0 2,23 0-1,-1 0 0,1 0-1,22 0 2,-1 0-1,-21 0 0,21 0 0,1 0-1,0 0 2,0 0-1,21 0 0,1 0-1,-22 0 2,22 0-1,0 0-1,-23 0 1,23 0 1,0 0-2,0 0 2,-22 0-1,22 0 0,-1 0 0,-21 0 0,-22 22 0,21-22 0,1 0-1,0 0 2,-1 0-2,1 0 1,0 0 1,-23 0-2,23 0 2,0 0 0,-23 0-3,23 0 2,0 0 0,-23 0 1,23 0-1,22 0 0,-45 0 0,1 0 0,-1 0 0,1 0-1,0 0 2,-1 0-1,1 0 0,-23 0 0,-22 0 0,1 0 0,-23 0 0,44 0-1,23 0 2,-1 0-1,-21 0-1,-1 0 2,0 0-1,1 0-1,21 0 2,1 0-1,-1 0-1,1 0 2,22 0-1,-23 0 0,23 0 0,0 22 0,-1 0-1,1-22 2,-22 0-1,-1 0 0,-21 0-1,-1 0 2,23 0-1,-1 0 2,1 0-4,21 0 1,1 0 1,22 0 0,0 0 0,0 0 0,-1 0 65,1 0-65,0 0 0,0 0 0,0 0 0,0 0-1,0 0 10,22-66 71,0 44-80,0-23 0,0 1 0,0 22 0,0-22-1,0-1 1,0 23 1,0 0-1,0 0 0,0 0 0,0-1 0,0-21-1,0 22 2,0 0-1,0-22 1,0-23-3,0 45 3,0 0-1,0 0 0,0-1 0,0 1 0,22 22 328,-22-22-328,44 22 1,-22 0-3,22 0 10,-21-22 1,21 0-9,-22 22 8</inkml:trace>
    </iact:actionData>
  </iact:action>
  <iact:action type="add" startTime="12326">
    <iact:property name="dataType"/>
    <iact:actionData xml:id="d1">
      <inkml:trace xmlns:inkml="http://www.w3.org/2003/InkML" xml:id="stk1" contextRef="#ctx0" brushRef="#br0">13401 11962 0,'0'22'96,"0"0"-80,0 0-8,0 0 68,22-22-70,0 23 2,22-1 0,1-22 0,-1 0-1,-22 22 1,0-22 0,0 0 1,1 0-2,-1 0 26,0 0-9,22 0-16,0 0-1,23-44 2,44-23-1,22 1 0,44-23-1,22 1 1,23-23 2,-23 44-4,-22 23 2,-22 0 1,-44-1-2,-67 45 2,-22 0-2,1 0 2</inkml:trace>
    </iact:actionData>
  </iact:action>
  <iact:action type="add" startTime="30202">
    <iact:property name="dataType"/>
    <iact:actionData xml:id="d2">
      <inkml:trace xmlns:inkml="http://www.w3.org/2003/InkML" xml:id="stk2" contextRef="#ctx0" brushRef="#br0">14996 12538 0,'-45'0'56,"1"0"-50,0 0 2,-23 66 0,1 1-1,21 43 2,23-43-2,0-1 2,0 1-1,0-1-1,22-44 2,0 1 6,0-1-6,-22-22 39,22 22-40,-45 22 0,23 0 0,0 1-1,0-1 2,0 0-1,22-21-1,0-1 2,0 0 7,0 0-8</inkml:trace>
    </iact:actionData>
  </iact:action>
  <iact:action type="add" startTime="30986">
    <iact:property name="dataType"/>
    <iact:actionData xml:id="d3">
      <inkml:trace xmlns:inkml="http://www.w3.org/2003/InkML" xml:id="stk3" contextRef="#ctx0" brushRef="#br0">14464 12626 0,'22'0'40,"22"45"-26,-21-1-6,21 0 0,22 23 0,-21-23-1,-1 0 1,0 23 1,1-23-2,-1 0 1,22 45 0,-21-45 1,-1-22-2,-22 23 1,22-23 0,-44 22 0,22-44 1,1 0-2,-23 22 10,22-22-9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17">
    <iact:property name="dataType"/>
    <iact:actionData xml:id="d0">
      <inkml:trace xmlns:inkml="http://www.w3.org/2003/InkML" xml:id="stk0" contextRef="#ctx0" brushRef="#br0">9192 14797 0,'23'0'78,"43"0"-69,0 0-2,-21 0 1,-1 0 0,-22 0 0,0 0 0,0 0 9,23 0-10,-23 0 10,0 0-2,0 0 1,0 0-8,23 0 1,-1 0-2,22 0 1,-21 0 0,-1-22 0,0 22 0,-22 0 1,23 0-1,-45-22 318,0 0-318,0-23 0,0-21 0,0 0 0,0-1 0,0 1 0,0 21 0,0 23-1,0-22 2,0 22-2,0 0 2,0-23-2,0 23 18,0 0-9,0 0 234,-45 0-243,-21 22 1,-23-22 0,23-1 1,0 1-2,-23 0 1,45 22 1,-1 0-2,23 0 1,0 0 1</inkml:trace>
    </iact:actionData>
  </iact:action>
  <iact:action type="add" startTime="17929">
    <iact:property name="dataType"/>
    <iact:actionData xml:id="d1">
      <inkml:trace xmlns:inkml="http://www.w3.org/2003/InkML" xml:id="stk1" contextRef="#ctx0" brushRef="#br0">13644 13867 0,'0'44'54,"0"23"-45,0-1-2,0 1 1,0 43 0,0-43 0,0-1 0,23 1 0,-23-23 1,0-22-2,0 0 2,0 0-2,0 1 1,0-1 0,0 0 9,0 0-9,0 0 23</inkml:trace>
    </iact:actionData>
  </iact:action>
  <iact:action type="add" startTime="18518">
    <iact:property name="dataType"/>
    <iact:actionData xml:id="d2">
      <inkml:trace xmlns:inkml="http://www.w3.org/2003/InkML" xml:id="stk2" contextRef="#ctx0" brushRef="#br0">14398 13690 0,'-67'0'56,"23"0"-48,-1 0-1,1 0 2,-22 0-1,44 0 0,-23 0 0,1 22 0,22 0 0,-22-22 0,21 44 1,-21 1-1,44 21 0,-22 0 0,-22-21 0,44 21 0,0-21 0,0-23 1,0 0-2,0 0 1,66-44 81,1-22-81,21-1-1,-21 23 1,-1 0 0,-22 22 0,1 0 0,-1 0 0,-22 0 8,0 0 33,0 22-42,-22 45 1,23-23 0,-1 22 0,0 1 0,0 44 0,-22-45 0,0-22 2,0 1-2,0-23-2,0 0 4,0 22 0,0-22-6,-22 0 4,0-22 0,-23 23 0,23-23 0,-44 22-1,-1 0 2,23-22-2,22 0 1,0 0 0,0 0 9</inkml:trace>
    </iact:actionData>
  </iact:action>
  <iact:action type="add" startTime="19546">
    <iact:property name="dataType"/>
    <iact:actionData xml:id="d3">
      <inkml:trace xmlns:inkml="http://www.w3.org/2003/InkML" xml:id="stk3" contextRef="#ctx0" brushRef="#br0">14708 14554 0,'0'-23'112,"0"1"-107,22 22 11,-22-22 17,0 0-1</inkml:trace>
    </iact:actionData>
  </iact:action>
  <iact:action type="add" startTime="20218">
    <iact:property name="dataType"/>
    <iact:actionData xml:id="d4">
      <inkml:trace xmlns:inkml="http://www.w3.org/2003/InkML" xml:id="stk4" contextRef="#ctx0" brushRef="#br0">15571 13579 0,'45'0'70,"-23"0"-63,0 0 1,0 0 1,-44 0 87,-44 0-89,-1 0 2,1 0-2,-1 0 1,1 22 0,22 22 0,-1-21 0,1 21 0,22-22 0,0 0 0,-1 0 0,1 23 1,22-23-2,-44 22 1,22-22 1,22 22-2,-22 23 1,0-23 0,-1 1 0,23-23 0,0 0 9,-22 0-2,67-22 33,21 0-39,45-66-2,0-1 2,-23 45-1,-21 0-1,-1 0 1,-44-1 1,0 23-1,0 0 88,1 0-89,-1 23 2,0 21-2,0 45 1,0-23 0,0-22 1,-22 1-2,0-1 1,0 0 0,0 1 0,0-1 0,0-22 0,0 0 0,0 22 0,0-21 1,0 21-3,0-22 3,-44 0-2,-22 22 2,-23-21-2,23-1 1,-23 0 1,-22 0-1,23 0 0,21-22 0,1 0 0,-1 0 1,45 0-2,0 0 2</inkml:trace>
    </iact:actionData>
  </iact:action>
  <iact:action type="add" startTime="22002">
    <iact:property name="dataType"/>
    <iact:actionData xml:id="d5">
      <inkml:trace xmlns:inkml="http://www.w3.org/2003/InkML" xml:id="stk5" contextRef="#ctx0" brushRef="#br0">15195 12139 0,'-44'0'8,"-23"0"-2,-44 44 2,23 1-1,-1-1 2,23 67-2,-23 0 2,1-23 0,21 1-2,23 21 2,-23-43-2,23 22 1,22-45 1,0-22-2,0 22 1</inkml:trace>
    </iact:actionData>
  </iact:action>
  <iact:action type="add" startTime="25802">
    <iact:property name="dataType"/>
    <iact:actionData xml:id="d6">
      <inkml:trace xmlns:inkml="http://www.w3.org/2003/InkML" xml:id="stk6" contextRef="#ctx0" brushRef="#br0">17454 15152 0,'0'66'45,"0"23"-37,-44-1 0,-23 23 0,1 22 0,-23 0 1,23-22-2,-1-23 1,23 1 1,22-67-2,22 0 1,0 0 1</inkml:trace>
    </iact:actionData>
  </iact:action>
  <iact:action type="add" startTime="26905">
    <iact:property name="dataType"/>
    <iact:actionData xml:id="d7">
      <inkml:trace xmlns:inkml="http://www.w3.org/2003/InkML" xml:id="stk7" contextRef="#ctx0" brushRef="#br0">17964 15240 0,'-23'67'47,"-21"21"-39,-22 1-1,-1 44 1,1 22 1,-23 22-2,23-22 1,-1 0 0,1-44 1,44-45-3,0-43 2,22-1 0</inkml:trace>
    </iact:actionData>
  </iact:action>
  <iact:action type="add" startTime="48066">
    <iact:property name="dataType"/>
    <iact:actionData xml:id="d8">
      <inkml:trace xmlns:inkml="http://www.w3.org/2003/InkML" xml:id="stk8" contextRef="#ctx0" brushRef="#br0">14265 16215 0,'0'44'69,"0"45"-61,0-1 0,0 67 0,0 1 1,0-46-2,0-21 1,0-23 0,0 1 0,0-23 0,0-22 1,0 0 14</inkml:trace>
    </iact:actionData>
  </iact:action>
  <iact:action type="add" startTime="48606">
    <iact:property name="dataType"/>
    <iact:actionData xml:id="d9">
      <inkml:trace xmlns:inkml="http://www.w3.org/2003/InkML" xml:id="stk9" contextRef="#ctx0" brushRef="#br0">15128 16304 0,'-44'0'39,"-22"0"-30,-1 0-1,23 0-1,0 0 2,-1 0-1,23 0 1,0 22-2,0-22 2,-22 22-1,21 22-1,1 0 2,0 23-1,22-23 0,0 0 0,-22 1-1,0 21 2,22-21-2,0-23 1,0 22 0,0-22 1,0 0-2,0 0 1,0-44 65,22-22-65,44 22 0,1 0 0,-1 0 0,23-1 1,22 23-2,-45 0 1,-22 0 0,-21 0 1,21 0-2,-22 0 1,0 0 0,0 0 16,1 23-15,-23-1-1,0 22 1,22-22-2,-22 0 1,0 45 0,0-1 0,0-22 0,0 1-1,0 21 1,0 1 1,-22-23-2,-23 0 1,23-22 0,0 1 0,22-1 0,-22-22 0,0 0 9,-1 0-10,1 0 9,0 0-7,-22-22-2,0-23 2,21 23-2,1 0 1,22 0 0,-22 0 0</inkml:trace>
    </iact:actionData>
  </iact:action>
  <iact:action type="add" startTime="50170">
    <iact:property name="dataType"/>
    <iact:actionData xml:id="d10">
      <inkml:trace xmlns:inkml="http://www.w3.org/2003/InkML" xml:id="stk10" contextRef="#ctx0" brushRef="#br0">14597 14199 0,'0'22'77,"22"23"-69,-22-1 0,0 22 0,0 23 0,22-23 0,0-21 0,-22 21 0,0-22 0,0 1 1,0 21-2,0-44 9,0 1-8,0-1 0,0 22 1,0-22 6,0 0-7,0 0 1,22 1-1,-22-1 7,23-22 145,21 22-152,22 0 0,23 0 0,0 0 0,21 0 0,-43-22 0,-1 0 0,1 23 0,-45-23 1,22 0-2,-22 0 1,0 0 0,1 0 0,-1 0 8,0 0-7,0 0-1,0 0 8,0 0 111,23 0-111,-23 0-8,0 0 1,0-23-2,0 1 1,22-22 0,-21 0 0,21 22-1,-44-1 1,22 1 0,0-22 0,0 22 9,-22 0-10,23 0 1,-1-1 0,-22 1 0,0 0 17,22 0 31,-22 0-48,0-23 1,0 1-2,0-22 1,22-23 0,0-22 0,-22 23 0,22-1 0,0-44 0,-22 22 1,0 23-2,23-23 1,-1 23 0,-22-1 1,0 0-2,0 23 2,22-23-2,-22 23 2,22 21-2,0 1 1,-22 0 1,0 22-1,0-23-1,-22 45 178,0 0-177,-45 0 0,23 0-1,0 0 1,0 0 1,-1 0-2,1 0 1,0 0 0,-23 23 0,23-1 0,0-22 0,-1 22 0,1-22 0,0 22 1,22 0-2,-1-22 1,1 0 0,0 0 1,-22 22-2,22-22 9,-23 0-8,23 0 9,0 0-10,0 0 1,0 0 8,0 22-8,-1-22 1,1 0-2,0 0 1,0 0 0,-22 0 0,22 23 0,-1-23 0,1 0 8,-22 0-7,22 22 6,0-22 2,0 0-2,-1 0-7,1 0 49,0 0-40,22 22-11,-44 0 2,22 45 0,-1-23-1,1 22 2,0 23-2,22-23 2,0 1 0,-22 44-2,22-23 1,0-21 0,0-23 0,0-22 0,0 22 0,0-21 1,0-1-2,0 0 1</inkml:trace>
    </iact:actionData>
  </iact:action>
  <iact:action type="add" startTime="52921">
    <iact:property name="dataType"/>
    <iact:actionData xml:id="d11">
      <inkml:trace xmlns:inkml="http://www.w3.org/2003/InkML" xml:id="stk11" contextRef="#ctx0" brushRef="#br0">16236 14554 0,'0'-23'24,"0"1"-18,22-22 3,22-22-2,45-1 1,22-44 0,-23 23 0,23-1 0,22 23 0,0-1 0,-22 1 0,-23 44 1,45-23-2,0 1 1,-22 22 0,22 0 0,-23 0 0,45 22 1,23-23-2,-23 1 1,0 22 1,0 0-2,-22 0 1,0 0 1,-45 0-2,1 0 1,-23 0 0,-44 0 0,1 0 0,-1 0 0</inkml:trace>
    </iact:actionData>
  </iact:action>
  <iact:action type="add" startTime="53558">
    <iact:property name="dataType"/>
    <iact:actionData xml:id="d12">
      <inkml:trace xmlns:inkml="http://www.w3.org/2003/InkML" xml:id="stk12" contextRef="#ctx0" brushRef="#br0">19315 13335 0,'44'0'95,"0"0"-86,23 0-1,-1 45-1,23-1 2,-45-22-1,-22 0 0,0-22 0,1 0 0,-23 22 1,-45-22 128,-21 22-130,22-22 1,-1 0 0,1 23 0,0-1 0,-1-22 1,1 44-2,22-22 2,0 0-2,0 1 9,22-1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10">
    <iact:property name="dataType"/>
    <iact:actionData xml:id="d0">
      <inkml:trace xmlns:inkml="http://www.w3.org/2003/InkML" xml:id="stk0" contextRef="#ctx0" brushRef="#br0">21087 7731 0,'22'0'45,"44"0"-36,23 0-2,-23 0 2,-21 0-2,21 0 1,-22 0 0,-21 0-1,-1 0 1,22 0 1,-22 0-1,0 0 0,23 0-1,21 0 2,23-22-2,44 0 2,-1 0-2,23-1 1,1 23 0,-1 0 0,0-22 0,-67 0 0,-21 22 0,-23 0 0,-22 0 1,0 0-1,0 0 57,1 0-50,-23-44 58,0-1-66,0 1 1,0 0 0,0-23 0,-23 1 0,1 0 0,0-1 0,0 23 1,0-1-2,0 23 1,22-22 0,0 22 1,-22 0-1,22 0 8,-23 22 64,1 0-73,0 0 1,-22 0 0,-1 0 0,-21-23 1,0 23-2,-1-22 2,1 0-2,21 22 1,-21 0 0,22-22 0,-1 22 0,1 0 0,0-22 0,-23 0 1,23 22-2,-45 0 1,23 0 0,22 0 0,-23 0 0,23 0 1,0 0-2,-23 0 1,1 0 0,-1 0 0,1 0 0,21 0 1,-21 0-2,0 0 2,-1 0-3,1 0 2,21 22 0,1-22 0,0 0 0,22 0 0,-1 0 0,1 0 0,-22 0 10,22 0-11,-22 22 1,-23-22 1,1 0-2,21 0 2,1 0-2,22 0 1,22 22 33,-22 22-25,0 1-9,22-1 1,-22 22 0,22-21 0,0-1 1,0 23-1,0-23-1,0 22 2,0 1-2,0-1 2,0 1-2,0-23 2,0-22-1,0 22-1,0-21 1,0-1 1,0 0-2,0 0 9,44-22 185,-22 0-193,0 0-1,22 0 2,1 0-2,21 0 1,1 0 0,-23-22 1,0 0-2,0 22 1,-21 0 0,-1 0 0,0 0 0,0 0 249,22 0-242,23 0-6,-23 0-2,0 0 1,1 0 0,-23 0 0,0 0 0</inkml:trace>
    </iact:actionData>
  </iact:action>
  <iact:action type="add" startTime="23114">
    <iact:property name="dataType"/>
    <iact:actionData xml:id="d1">
      <inkml:trace xmlns:inkml="http://www.w3.org/2003/InkML" xml:id="stk1" contextRef="#ctx0" brushRef="#br0">23279 7753 0,'45'22'46,"-1"45"-39,-22-23 1,45 23 0,-45-1 0,0-22 0,22 1 1,-44-23 2,22 22-7,1-44 4,-23 44 0,0-22 1,22 23 7,-22-23-9,0 0 1,0 0 1,0 23-2,0-1 1,0 0 0,0 0 0,0 23 0,0-1 0,0 1 0,0-23 1,0 0-2,-22 23 1,22-23 0,0-22 0,-23 0 0,23 1 33,-22-23-34,0 22 9,22 0-8,-22 0 0,22 22 8,-22-21 10,0-23-20</inkml:trace>
    </iact:actionData>
  </iact:action>
  <iact:action type="add" startTime="23866">
    <iact:property name="dataType"/>
    <iact:actionData xml:id="d2">
      <inkml:trace xmlns:inkml="http://www.w3.org/2003/InkML" xml:id="stk2" contextRef="#ctx0" brushRef="#br0">23412 8927 0,'-22'0'37,"0"0"-21,0 0-8,22 44 8,-22 23-8,0-45 0,22 22 0,-23 1 0,1-1 0,0-22 1,22 22-1,-22-21 15,44-23 106,22 0-121,1 0-1,-23 0 3,0 0-3,0 0 1,0 0 8</inkml:trace>
    </iact:actionData>
  </iact:action>
  <iact:action type="add" startTime="25447">
    <iact:property name="dataType"/>
    <iact:actionData xml:id="d3">
      <inkml:trace xmlns:inkml="http://www.w3.org/2003/InkML" xml:id="stk3" contextRef="#ctx0" brushRef="#br0">23235 9592 0,'22'0'47,"0"22"-39,1 22-1,-23 0 1,44 23 0,-22-23 0,0 1 0,0-1 0,1 0 0,-23 23 0,22-23 0,0 0 0,0 0 0,-22 23 0,0-23 0,0 23 0,0-1 1,0-22-2,0 23 2,0-1-1,-44 23 0,22-23 0,-1-21 0,1-1 0,0-22 0,0 0 0,22 0 0,-22-22 0,22 23 9</inkml:trace>
    </iact:actionData>
  </iact:action>
  <iact:action type="add" startTime="26066">
    <iact:property name="dataType"/>
    <iact:actionData xml:id="d4">
      <inkml:trace xmlns:inkml="http://www.w3.org/2003/InkML" xml:id="stk4" contextRef="#ctx0" brushRef="#br0">22969 10655 0,'0'66'62,"0"1"-55,0-23 1,0 0 0,-22 1 0,22-23 0,0 22 0,-22-22 9,66-22 135,-21 0-145,-1 0 1,0 0 0,22 0 0,-22 0 0,0 0 0,1 0 0,-1 0 1</inkml:trace>
    </iact:actionData>
  </iact:action>
  <iact:action type="add" startTime="33866">
    <iact:property name="dataType"/>
    <iact:actionData xml:id="d5">
      <inkml:trace xmlns:inkml="http://www.w3.org/2003/InkML" xml:id="stk5" contextRef="#ctx0" brushRef="#br0">22216 12294 0,'22'0'88,"89"0"-82,89 44 1,-1 1 1,45-1 0,-45-22 0,0 0 0,-66 1 0,0-1 0,-44 0 1,-23-22-2,-44 0 108,0 22-53,-22 0-55,23 22 1,-1 23 0,0 21 0,0 45 1,0 0-1,0 22-1,0-22 1,1 22 0,-23 0 0,0 0 0,22 0 0,-22-66 0,0 0 0,0-1 1,0-21-2,22 21 2,0 23-2,-22-44 1,0 21 0,0 23 0,0-22 0,0-1 1,0 1-2,0-23 2,0 1-2,0-1 2,0 1-2,0-1 1,0 0 0,0-21 0,0-1 0,0 0 0,0 1 0,0-1 1,0 0-2,0 1 1,0-23 0,0 0 1,0 0-2,0 22 9,0-22-7,0 1 7,0-1-9,0 0 1,0 0 0,0 0 8,0 0 17,0 1-18,0-1 1,0 0-8,0 22 1,-22-44-2,-22 22 2,-23 0-2,1 1 1,-45-1 0,0 0 0,-22 0 1,0 0-2,45 0 1,-1 1 0,1-23 0,21 22 0,-21-22 0,21 0 0,1 0 0,-23 0 0,0 0 0,1 0 0,-23 0 1,23 0-2,-45 0 2,22 0-2,22 0 1,1 0 0,21 0 0,23 22 0,0 0 0,21-22 0,1 0 1,0 0 6,0 22-7,0-22 8,0 0 192,0 0-175,-1 0-26,23-22 1</inkml:trace>
    </iact:actionData>
  </iact:action>
  <iact:action type="add" startTime="39337">
    <iact:property name="dataType"/>
    <iact:actionData xml:id="d6">
      <inkml:trace xmlns:inkml="http://www.w3.org/2003/InkML" xml:id="stk6" contextRef="#ctx0" brushRef="#br0">22460 13047 0,'22'0'54,"22"0"-44,45 0-4,0 0 2,66 0 0,-22 0 0,22 0 0,0 0 0,-45 0 0,-21 0 0,-23 0 0,1 0 0</inkml:trace>
    </iact:actionData>
  </iact:action>
  <iact:action type="add" startTime="40018">
    <iact:property name="dataType"/>
    <iact:actionData xml:id="d7">
      <inkml:trace xmlns:inkml="http://www.w3.org/2003/InkML" xml:id="stk7" contextRef="#ctx0" brushRef="#br0">22770 14399 0,'22'0'64,"45"0"-59,21 22 3,23-22 0,22 22 0,0 0 0,-22-22 0,-1 0 1,1 22-2,-67 0 2,-22-22-1,23 0-1,-90 0 96</inkml:trace>
    </iact:actionData>
  </iact:action>
  <iact:action type="add" startTime="40702">
    <iact:property name="dataType"/>
    <iact:actionData xml:id="d8">
      <inkml:trace xmlns:inkml="http://www.w3.org/2003/InkML" xml:id="stk8" contextRef="#ctx0" brushRef="#br0">22792 15462 0,'67'22'67,"43"0"-61,68 0 2,43-22 0,-22 22 0,23 1 0,-89-23-1,0 0 1,-67 0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23">
    <iact:property name="dataType"/>
    <iact:actionData xml:id="d0">
      <inkml:trace xmlns:inkml="http://www.w3.org/2003/InkML" xml:id="stk0" contextRef="#ctx0" brushRef="#br0">19049 11009 0,'-22'0'39,"0"0"-32,-23 0 1,1 0 0,-22 0 0,-23 0-1,0 0 1,1 0 0,-23 0 0,45 0 0,-23 0 0,0 0 0,23 0 0,-1 0 0,1 0 0,-23 0 1,1 0-1,-1 0 0,23 0-1,44 0 1,0 0 0,-1 0 0,1 0 33,0 0-32,-22 0-2,-23 0 0,23 0 2,0 0-2,-23 0 2,1 0-2,-1 0 2,1 0-2,-23 0 2,1 0-1,21 0 0,-21 0-1,-1 0 1,23 0 0,-1 0 0,1 0 1,21 0-1,-21 0 0,22 0 0,-1 0 0,1 0-1,0 0 2,-1 0-2,1 0 2,0 0-2,22 0 2,-23 0-2,23 0 2,-22 0-2,22 0 1,0 0 0,0 0 1,-1 0-2,1 0 2,0 0 7,0 0-9,0 0 1,0 0 8,-23 0-7,23 0-2,0 0 1,0 0 0,-22 0 1,21 0-1,1 0 0,-22 0-1,22 0 1,0 0 0,0 0 1,-45 0-2,45 0 2,0 0-2,0 0 2,0 0-2,-1 0 2,1 0 8</inkml:trace>
    </iact:actionData>
  </iact:action>
  <iact:action type="add" startTime="7883">
    <iact:property name="dataType"/>
    <iact:actionData xml:id="d1">
      <inkml:trace xmlns:inkml="http://www.w3.org/2003/InkML" xml:id="stk1" contextRef="#ctx0" brushRef="#br0">15195 10788 0,'-22'0'71,"0"22"-64,22 22 1,-45 1-1,23-1 2,-22 0-1,22-22 0,0 1-1,-1 21 1,-21-44 0,44 22 0,-22 0 0,0 0 1,0-22-2,22 22 2,22-22 151,0 0-152,0 0-1,0 0 1,0 0 65,23 23-65,-1-1-1,22 44 1,1-22 0,-23-21 0,23 21 1,-23 0-2,0-22 1,23 1 0</inkml:trace>
    </iact:actionData>
  </iact:action>
  <iact:action type="add" startTime="9771">
    <iact:property name="dataType"/>
    <iact:actionData xml:id="d2">
      <inkml:trace xmlns:inkml="http://www.w3.org/2003/InkML" xml:id="stk2" contextRef="#ctx0" brushRef="#br0">18628 10234 0,'0'-22'111,"0"-22"-103,-44-1-1,-1 1 0,-21-22 1,22 43 1,-1-21-2,23 22 1,-44 0 0,44 0 0,0 0 0,-1 22 16,1 0 9,0 0-26,0 0 2,-45 0-2,23 0 1,0 0 0,0 0 1,21 0-2,1 0 2,-22 0-2,0 0 2,-1 0-2,23 0 2,-22 0-2,22 0 2,0 0-2,0 0 2,-45 0-2,23 0 2,22 0-2,-1 0 1,-43 22 1,22-22-2,22 0 2,-1 0-2,-21 22 1</inkml:trace>
    </iact:actionData>
  </iact:action>
  <iact:action type="add" startTime="10580">
    <iact:property name="dataType"/>
    <iact:actionData xml:id="d3">
      <inkml:trace xmlns:inkml="http://www.w3.org/2003/InkML" xml:id="stk3" contextRef="#ctx0" brushRef="#br0">17255 9592 0,'-22'0'20,"-23"0"-2,23 0-4,0 0-6,0 22 0,-45 22 0,23-22 0,22 45 0,-44-23 0,21-22 0,1 23 1,0-23-2,-1 22 1,23-44 9,0 0-10,22 22 2,-22 0-2,44-22 90,22 0-90,1 0 1,21 0 0,-22-22 1,-21 22-2,-1 0 9,22 0 57,-22 67-66,22-45 1,-21 22 0,-1 0 0,-22-22 0,22 1 0</inkml:trace>
    </iact:actionData>
  </iact:action>
  <iact:action type="add" startTime="11564">
    <iact:property name="dataType"/>
    <iact:actionData xml:id="d4">
      <inkml:trace xmlns:inkml="http://www.w3.org/2003/InkML" xml:id="stk4" contextRef="#ctx0" brushRef="#br0">16391 10101 0,'0'-44'4,"0"22"4,0 0 0,0-1 0,0-21 9,-22 44-2,22-22-6,-22 22 6,0 0 9,-1-22-15,1 22 7,0 0-8,0-22 0,0 0-1,-23 22 1,23 0 0,0 0 0,0 0 0,0 0 0,0 0 0,0 0 9,-23 0-8,23 0-3,0 0 2,0 0 1,0 0-1,0 0 0,-1 0 0,1 22 0,-22 22 0,22-22 0,0 0 0,-1 0 7,1-22 1,22 23-8</inkml:trace>
    </iact:actionData>
  </iact:action>
  <iact:action type="add" startTime="12213">
    <iact:property name="dataType"/>
    <iact:actionData xml:id="d5">
      <inkml:trace xmlns:inkml="http://www.w3.org/2003/InkML" xml:id="stk5" contextRef="#ctx0" brushRef="#br0">15682 9835 0,'-22'0'29,"0"0"-23,0 0 11,0 0-10,-23 0 1,23 23 1,0-23-1,0 44 0,0-22-1,22 0 1,-22-22 1,-1 22-2,1 0 2,22 1-1,-22-1-1,0-22 10,22 22-10,0 0 2,66-22 103,1-22-104,44 0-1,-45 0 3,-22 22-4,1-23 3,-23 23-2,0 0 2,-22 23 71,22-23-73,-22 22 1,0 0 8</inkml:trace>
    </iact:actionData>
  </iact:action>
  <iact:action type="add" startTime="19296">
    <iact:property name="dataType"/>
    <iact:actionData xml:id="d6">
      <inkml:trace xmlns:inkml="http://www.w3.org/2003/InkML" xml:id="stk6" contextRef="#ctx0" brushRef="#br0">16900 10788 0,'0'22'111,"0"0"-95,0 0-8,45 23 0,-23-23 0,22 0 0,-22-22 0,0 0-1,23 22 2,-23 0 7,0-22 33,0 0-41,0 0 0,23 0 0,21 0 1,-44 0-2,0 0 1,1 0 0,-1 0 17,0 0-8,0 0-11,0 0 10,0 0-7,0 0-2,23 0 2,-23 0 23,22 0-25,1 0 1,21 0 0,0 0 0,-43 0 0,-1 0 0,0 0 1,0 0 31,0 0-23,0 0-10,0 0 18,1 0-18,-1 0 10,-22-22-11,44 22 3,-22 0 7,45-22-9,-23 0 1,0 0 0,1 22 0,-1 0 1,22 0-2,23-23 2,-23 1-2,1 22 1,-23 0 0,0 0 1,-21 0-2,-1 0 1,0 0 9,0 0 47,0-22-57,-22 0 1,22 22 0,-22-22 1,22 22-2,-22-22 2,23 22-1,-1 0 0,0 0 8,0 0 0,0 0-1,-22-22-7,0-1 0,22 1 18,-22 0-11,0-22 0,0 22 2,0-23-1,0 23-9,0-22 9,0 22 1,0 0-10,0-1 1,22 1 0,-22 0 8,0 0 1,0 0-2,0 0 106,-44 0-98,22-1-14,0 23-1,0-22-1,0 22 2,-1-22 23,1 22 7,0 0-5,0 0-28,22-22 2,-22 22 1,-22 0-2,21 0 1,1-22 0,0 22 0,0 0 9,0 0 7,0 0-8,-1 0 0,1-22-9,0-1 2,0 23-2,0 0 2,0 0-2,0 0 2,-1 0-1,1 0-1,0-22 1,0 22 0,0 0 0,0 0 1,0 0-2,-23-22 10,23 22-8,0 0-1,0 0-2,-23 0 10,23 0-7,0 0 6,0 0-7,-22 0 0,22 0 0,-1 0 0,1-22 0,-44 0 0,22 22 0,-1 0 1,1 0-2,22 0 2,-22 0-2,-23 0 1,23 0 0,-1 0 1,1 0-1,0 0 0,22 0-1,-23 0 1,23 0 0,0 0 1,-22 0-2,22 0 10,0 0-10,-1 0 2,1 0-2,-22 0 1,22 0 0,0 0 0,-1 0 0,-21 0 8,22 0 0,0 0-8,0 0 1,0 0 6,-1 0-6,1 22 7,0-22-7,22 22-1,-22-22 0,22 22 6,-22-22-6,22 22 1,-22 1-1,0-1 0,-1 0-1,23 0 2,-22-22-1,22 44 0,0-21 8,0-1 0,0 0 56,0 0-64,0 0 8,0 45-8,0-23 0,0-22-1,0 0 1,0 0 0,0 1 9,0-1-9,0 0 7,0 0 1,0 0 0,0 0 9,0 0-18,0 1 26,22-23-17,-22 22 8,23-22 47,-23 22-61,0 0-3,22-22 0,-22 22 2,0 0 7,22-22 0,0 22-9,-22 1 2</inkml:trace>
    </iact:actionData>
  </iact:action>
  <iact:action type="add" startTime="23980">
    <iact:property name="dataType"/>
    <iact:actionData xml:id="d7">
      <inkml:trace xmlns:inkml="http://www.w3.org/2003/InkML" xml:id="stk7" contextRef="#ctx0" brushRef="#br0">16657 10876 0,'-45'0'70,"23"0"-63,-22 0 0,0 0 2,-1 0-2,-21 0 1,0 0 0,-1 0 1,23 0-2,-23 0 2,23 0-2,0 0 2,-1 0-1,1 0 0,0 0-1,0 0 2,-23 0-2,23 0 2,-1 0-2,1 0 1,0 0 0,0 0 0,-1 0-1,1 0 2,22 0 6,0 0-7,0 0 0,-1 0 8,-21 0 0,22 0-8,0 0 8,0 0-8,0 0-1,-1 0 2,1 0-2,0 0 2,22-22 186,-22-22-189,0 22 3,22-22-2,0 21 1,-22 1 9</inkml:trace>
    </iact:actionData>
  </iact:action>
  <iact:action type="add" startTime="26887">
    <iact:property name="dataType"/>
    <iact:actionData xml:id="d8">
      <inkml:trace xmlns:inkml="http://www.w3.org/2003/InkML" xml:id="stk8" contextRef="#ctx0" brushRef="#br0">19182 12095 0,'0'44'8,"0"45"0,0-23 0,0 1 0,0 21 0,0 1 0,0-23 0,0 1 0,0-23 0,0-22 8</inkml:trace>
    </iact:actionData>
  </iact:action>
  <iact:action type="add" startTime="27331">
    <iact:property name="dataType"/>
    <iact:actionData xml:id="d9">
      <inkml:trace xmlns:inkml="http://www.w3.org/2003/InkML" xml:id="stk9" contextRef="#ctx0" brushRef="#br0">19270 11851 0,'23'0'32,"21"0"-19,22 0-4,1 0-2,-23 0 2,-22 0-2,0 0 1,1 0 0,-1 0 1,-22 44 15,22-21-16,-22-1-1,0 22 2,0 22-2,0 1 1,0-23 0,0 1 0,0-1 0,0 0 0,0-22 0,0 23 0,-44-45 16,21 22-15,-21 0-1,0-22-1,-1 0 2,-21 0-2,22 0 2,-1 0-2,23 0 9,0 0-8,44 0 97,0-22-98,23 22 1,-23 0 0,22 0 0,45 44-1,-45 0 1,0 1 0,23-1 0,-23-22 0,0 22-1,-21-21 2,-23-1-2,22-22 2,-22 22-2,22 0 2,0 0 47,-22 0-40,22-22 0,-22 22-8,0 1 0</inkml:trace>
    </iact:actionData>
  </iact:action>
  <iact:action type="add" startTime="29163">
    <iact:property name="dataType"/>
    <iact:actionData xml:id="d10">
      <inkml:trace xmlns:inkml="http://www.w3.org/2003/InkML" xml:id="stk10" contextRef="#ctx0" brushRef="#br0">20489 12361 0,'22'0'48,"22"0"-42,23 0 1,21 0 0,-21 0 2,21 0-2,1 0 1,-23 0 0,-21 0 0,-23 0 0,0 0 0,22 0 8,-22 0 0,0 0 0,1 0 8,-1 0-17,0 0 2,0 0 6</inkml:trace>
    </iact:actionData>
  </iact:action>
  <iact:action type="add" startTime="29635">
    <iact:property name="dataType"/>
    <iact:actionData xml:id="d11">
      <inkml:trace xmlns:inkml="http://www.w3.org/2003/InkML" xml:id="stk11" contextRef="#ctx0" brushRef="#br0">21286 12139 0,'44'0'55,"23"0"-47,21 22-2,-21 45 3,21-23-1,1 0 1,22 1-2,-45-23 2,1-22-3,-23 22 2,-22-22 0,-44 0 121,-22 22-121,-1 0-1,-21-22 1,-1 45 0,23-23 0,0 22 1,22 0-2,-23 1 1,23-1 0,-22 0 0,44-22 0</inkml:trace>
    </iact:actionData>
  </iact:action>
  <iact:action type="add" startTime="30379">
    <iact:property name="dataType"/>
    <iact:actionData xml:id="d12">
      <inkml:trace xmlns:inkml="http://www.w3.org/2003/InkML" xml:id="stk12" contextRef="#ctx0" brushRef="#br0">22881 11430 0,'22'0'48,"-22"67"-26,0 21-15,0 23 2,22 22-2,0 22 2,-22-44-2,0-23 2,0 1-2,0-23 2,0-43-1,0-1 7,0 0-6,22-22 152,1 0-154,-1 0 0,44 0 1,1-22 1,-23 0-1,0 22-1,-22-23 1,23 1 0</inkml:trace>
    </iact:actionData>
  </iact:action>
  <iact:action type="add" startTime="37754">
    <iact:property name="dataType"/>
    <iact:actionData xml:id="d13">
      <inkml:trace xmlns:inkml="http://www.w3.org/2003/InkML" xml:id="stk13" contextRef="#ctx0" brushRef="#br0">9990 8728 0,'-45'0'22,"-21"0"-14,0 0 1,-1 0-2,1 0 2,21 0-2,1 0 2,-22 0-1,21 22 0,1 0-1,22-22 2,0 0-2,0 0 2,-1 0-2,23 22 18,0 0 14,0 1-29,0-1 13,23-22 113,-1 0-128,0 0-1,22 0 1,-22 0 0,0 0 0,1 0 0,-1 0 0,0 0 9,0 0-1,0 0 16,0 0 8,1 0 16,-1 0-48,-22 44 7,44 22-6,-22 1-2,-22-23 1,44 1 1,-21 21-2,-1 0 1,0-43 0,0-1 0,-22 0 1,0 0 6,0 0-7,0 0 17,-22-22-18,0 0 2,0 0-1,-23 0 0,1 22-1,0 1 2,-1-1-2,23-22 1,-22 0 1,22 0-2</inkml:trace>
    </iact:actionData>
  </iact:action>
  <iact:action type="add" startTime="43355">
    <iact:property name="dataType"/>
    <iact:actionData xml:id="d14">
      <inkml:trace xmlns:inkml="http://www.w3.org/2003/InkML" xml:id="stk14" contextRef="#ctx0" brushRef="#br0">25096 9348 0,'0'-22'7,"22"22"0,44 0 1,1-22 0,-1 0 0,1 22 0,-45 0 1,22-23-2,-22 23 0,0 0 1,23 0 0,-1 0 0,0-22 1,1 0-2,43 22 1,45 0 0,-22 0 1,22 0-2,-22 0 1,44 0 1,-45 0-2,1 22 1,-22-22 1,-45 0-2,-22 0 1,0 0 0,0 0 8,23 0 65,-23 0-65</inkml:trace>
    </iact:actionData>
  </iact:action>
  <iact:action type="add" startTime="44875">
    <iact:property name="dataType"/>
    <iact:actionData xml:id="d15">
      <inkml:trace xmlns:inkml="http://www.w3.org/2003/InkML" xml:id="stk15" contextRef="#ctx0" brushRef="#br0">23612 7886 0,'22'0'103,"44"0"-96,1-22 0,-23 22 1,0 0 0,-21 0 1,-1 0-2,0 0 9,-22-22 17,22 0-26,0 22 1,22 0 0,-21 0 0,-1 0 0,44 0 1,-22 0-2,1 0 1,-1 0 0,23 0 0,-23 0 1,0 0-1,0 0-1,1 0 2,-23 0 7,22 0-9,-22 0 59,0 0-59,23 0 1,-23 0-1,44 0 1,1 0 0,-45 0 0,22 0 0,-22 0 0,23 0 1,-23 0 6,0 0 1,22 0-7,1 0-2,-1 0 1,0 0 0,-22 0 0,1 0 8,-1 0 1</inkml:trace>
    </iact:actionData>
  </iact:action>
  <iact:action type="add" startTime="51060">
    <iact:property name="dataType"/>
    <iact:actionData xml:id="d16">
      <inkml:trace xmlns:inkml="http://www.w3.org/2003/InkML" xml:id="stk16" contextRef="#ctx0" brushRef="#br0">23988 6180 0,'0'23'87,"0"43"-82,0 0 4,0 1-2,0-1 2,22-21-2,-22-1 1,0-22 1,0 0-2,23-22 74,-1 0-73,22 0-1,0 0 2,1 0-2,-1 0 1,0 0 0,-22 0 1,1 0-2,21 0 2,-22 0 7,0-22 7,-22 0 90,0 0-106,0-22 2,0-45-2,0 0 1,0 23 0,0-1 1,0 23-2,0 0 2,0 22-2,0 0 2,0-1-2,0 46 89,0 21-88,0 44 1,0 45-2,22-22 1,0 22 0,1 0 0,-1-22 1,-22-23-1,0-21-1,22-23 2,0 0-2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47">
    <iact:property name="dataType"/>
    <iact:actionData xml:id="d0">
      <inkml:trace xmlns:inkml="http://www.w3.org/2003/InkML" xml:id="stk0" contextRef="#ctx0" brushRef="#br0">8683 12250 0,'-22'-22'111,"0"22"-105,-1 0 2,-21-22 0,22 22 0,0 0 0,-22 0 0,21 0 0,1 0 1,0 0-2,-22 0 1,22 0 9,0 0-2,-1 0-7,1 0 0,-22 0 8,22 0-7,0 0-2,0 0 1,-1 0 0,1 0 0,0 0 8,0 0 0,0 0 0,0 0-8,22 22 0,-45 22 0,45 0 1,-22 1-2,0-1 1,0 0 0,22 1 0,0-1 1,-22 0-2,0 0 2,22 1-2,0-23 0,0 0 1,0 0 0,0 22 0,0-21 9,0-1 13,0 0-21,22 0-1,0-22-1,22 44 1,-22-21 0,23 21 0,-23-44 8,-22 22-8,22-22 8,0 0 0,0 0-8,23 0 0,-1 0 0,0 0 0,-22 0 0,0 0 0,1 0 8,-1 0 8,0 0-8,0 0 90,0 0-90,0 0 0,23 0 0,-23 0-8,0 0 8,0 0 57,-22-22-65,22 22 103,0 0-95,0 0 97,1-22-106,-23 0 1,22-1 0,0 23 0,0-22 0,22 0 0</inkml:trace>
    </iact:actionData>
  </iact:action>
  <iact:action type="add" startTime="19630">
    <iact:property name="dataType"/>
    <iact:actionData xml:id="d1">
      <inkml:trace xmlns:inkml="http://www.w3.org/2003/InkML" xml:id="stk1" contextRef="#ctx0" brushRef="#br0">8284 12073 0,'22'0'241,"1"-23"-227,-1 23 2,0 0-7,0 0 5,-22-22-7,22 22 17,22-22-8,-21 22-8,-1 0 1,0 0 7,22-22-8,-44 0 1,22 22-2,0-22 66,1 22-66,-23-22 41,0-1-32,0 1 8,22 22-16,-22-22 120,-22 0-104,-1 0-15,1 22 15,0 0-1,0 0-7,0 0 0,0 0-8,0 0 9,-1 0-10,1 0 2,0 0 7,0 0-1,0 0 73</inkml:trace>
    </iact:actionData>
  </iact:action>
  <iact:action type="add" startTime="23758">
    <iact:property name="dataType"/>
    <iact:actionData xml:id="d2">
      <inkml:trace xmlns:inkml="http://www.w3.org/2003/InkML" xml:id="stk2" contextRef="#ctx0" brushRef="#br0">8107 16326 0,'22'0'80,"23"0"-73,-1 0 0,0 0 1,23 22 0,-23 0 0,-22-22 0,22 0 3,1 0 5,-23 0-3,0 0 3,44 0-8,-21 0 1,-1 0-2,22 22 1,1-22 2,-1 0-3,1 0 1,-23 0-1,-22 0 1,0 0 8,0 0 41,-22-22-2,0-22-47,0 22 0,0-45 0,0 23 0,0-1 0,0-21 0,0-23 0,0 1 0,0 21 0,0 1 0,0-1 0,0 23 0,0 22 0,0-22 0,0 22 89,-22-1-82,0 1-6,-22 0-2,44 0 2,-22 0-1,0 0 0,-1 22 0,23-23 1,-22 23-2,0 0 11,0 0-13,0 0 12,0 0-10,-23 0 1,1 0 0,22 0 0,-22 0 0,21 0 0,1 0 0,-22 0 1,-22 0-2,43 0 2,1 23-2,-22-23 2,22 0-2,0 0 1,0 0 0,-1 0 8,23 22-8,-22-22 0,0 0 16,0 0 96,0 0-112,0 0 0,-23 22 0,-43 0 0,43 0 1,1 0-1,0-22-1,22 23 1,0-23 8,-1 0 0,23 22 49,0 0-58,0 0 1,0 0 0,0 0 0,0 0 0,0 1 0,0-1 0,0 0 0,0 22 9,0-22 6,0 0-7,0 1-8,0 21 0,0-22 0,0 0 4,0 0-6,0 23 0,23-23 1,-1 0 1,-22 22 0,0-22 8,0 1 16,0-1-24,22-22 170,22 0-163,-22 0-7,23 0 0,-1 0 0,0 0 0,23 0 0,-23 0 1,22 0-2,-43 0 1,-1 0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492">
    <iact:property name="dataType"/>
    <iact:actionData xml:id="d0">
      <inkml:trace xmlns:inkml="http://www.w3.org/2003/InkML" xml:id="stk0" contextRef="#ctx0" brushRef="#br0">26956 11076 0,'22'44'62,"1"23"-54,-1 43-1,0 1 2,0 44-2,22 0 1,1 0 0,-23-22 0,0-22 1,0 22-2,-22-45 1,0-43 0,0-23 1,0 22-2,0-22 2,22 1-2,-22-1 2,0 0-2,0 0 2,0 0-2,0 0 1,0 0 9,0 1 7</inkml:trace>
    </iact:actionData>
  </iact:action>
  <iact:action type="add" startTime="51152">
    <iact:property name="dataType"/>
    <iact:actionData xml:id="d1">
      <inkml:trace xmlns:inkml="http://www.w3.org/2003/InkML" xml:id="stk1" contextRef="#ctx0" brushRef="#br0">27421 11807 0,'0'0'2,"0"-22"4,23 22 10,-23-22-8,22 22 0,22-23 0,-22 23 0,23-22 1,-23 0-1,0 22 1,22 0-1,-44-22-1,22 0 1,0 22 16,1 0 24,-1 0-39,0 44 14,0 0-15,-22 1 0,0 21 0,22 1 0,0-1 0,0 0 0,-22 1 1,0-23-2,0 23 1,0-23 0,0-22 0,0 0 1,0 23-2,0-23 9,0 0 8,-22-22-15,0 0-2,-22 0 1,0 0 0,21 0 0,1 0 0,0 0 1,0 0-2,0 0 1,22-22 57,0-23-57,0 23 0,0-44-1,0 44 1,0 0 0,0-23 0,0 1 1,0 22 6,0 0 2,0-1 39,0 1-49,0-22 1,0 22 0,0 0 8,0-23-9</inkml:trace>
    </iact:actionData>
  </iact:action>
  <iact:action type="add" startTime="52348">
    <iact:property name="dataType"/>
    <iact:actionData xml:id="d2">
      <inkml:trace xmlns:inkml="http://www.w3.org/2003/InkML" xml:id="stk2" contextRef="#ctx0" brushRef="#br0">28064 10589 0,'0'-23'55,"22"23"-48,44 0 0,1-22 1,-1 0 1,-21 22-2,-23 0 2,0 0-2,22 0 1,-22 0 49,-22 22-25,0 0-24,0 1 0,0-1-1,0 22 3,0-22-3,0 0 0,0 23 2,0-23-2,0 0 1,-22 22 0,0-22 0,-22 0 0,22 1 1,-1-1-2,-21 0 1,-22 22 0,44-22 0,-1 1 1,1-1 6,44-22 50,1 0-58,21 0 2,22 0-1,-44 0-1,1 0 1,-1 0 0,0 0 8,0 0 9,0 0-1,0 0-17,0 0 9,1 0-8,-1 0 8,-22 22 17,0 0-25,0 0-1,0 0 9,0 0-7,0 1-2,0 21 1,0-22 1,0 0-2,0 0 1,-22 23 0,22-23 8,-23 0-8,1-22 8,0 0-7,0 0 6,22 22-7,-22-22 0,0 0 8,0 0-7,-1 0-2,1 0 18,0 0 7</inkml:trace>
    </iact:actionData>
  </iact:action>
  <iact:action type="add" startTime="53684">
    <iact:property name="dataType"/>
    <iact:actionData xml:id="d3">
      <inkml:trace xmlns:inkml="http://www.w3.org/2003/InkML" xml:id="stk3" contextRef="#ctx0" brushRef="#br0">28795 10766 0,'0'-22'16,"22"-1"-11,0 1 12,-22 0-1,44 22-9,-44-22 1,22 22 0,1 0 16,-1 0-8,0 0-8,0 0 9,0 0-1,0 0-1,1 0-6,-23 22 0,0 0 14,0 0-8,0 1-6,0-1 7,0 0-1,0 0-6,0 0-2,0 0 2,0 0-2,-23 23 1,1-23 0,0 0 0,0 22 0,0-44 1,0 0-2,22 23 2,-23-1-2,1-22 1,0 0 0,0 0 9,22-22 71,0-1-79,0 1-3,0 0 3,0 0-1,0 0-1,0 0 2,0-23-1,0 23 0,0 0-1</inkml:trace>
    </iact:actionData>
  </iact:action>
  <iact:action type="add" startTime="54636">
    <iact:property name="dataType"/>
    <iact:actionData xml:id="d4">
      <inkml:trace xmlns:inkml="http://www.w3.org/2003/InkML" xml:id="stk4" contextRef="#ctx0" brushRef="#br0">29858 10234 0,'-22'0'56,"22"22"-50,0 23 1,0-1 1,-22 0 0,-1 0 0,23 1 0,0-1 1,0 0-2,0 23 1,0-23 0,-22 0 1,22 23-1,0-1-1,0 1 1,0-23 0,0 0 0,0 1 0,0-1 0,0-22 1,0 0-2,0 0 18,45-22-2,-23 0-15,0 0 1,22 0-2,-22 0 2,1-22-2,21 22 2,-44-44-2,0 22 2,0 0-2,0-23 2,0 23 6,0 0-7,0 0 1,0 0 6,-67-23 2,1 23-10,-1 22 2,1-22-2,22 0 2,-1 0-2,1 22 1,44-44 1,-22 21-1,22 1-1,-22 22 1,22-22 1,0-22-2,0 22 2,0 0-1,0-1-1,0 1 1,0 0 1,0 0 15,0 0 16,22 0-33,0 22 1,0 0 1,0 0-1,1 0 8,-1 0 0</inkml:trace>
    </iact:actionData>
  </iact:action>
  <iact:action type="add" startTime="55988">
    <iact:property name="dataType"/>
    <iact:actionData xml:id="d5">
      <inkml:trace xmlns:inkml="http://www.w3.org/2003/InkML" xml:id="stk5" contextRef="#ctx0" brushRef="#br0">27554 10987 0,'23'0'96,"21"0"-89,22 0-1,-44 0 2,23 0 0,-23 0 0,0 0 1,0 0-2</inkml:trace>
    </iact:actionData>
  </iact:action>
  <iact:action type="add" startTime="57100">
    <iact:property name="dataType"/>
    <iact:actionData xml:id="d6">
      <inkml:trace xmlns:inkml="http://www.w3.org/2003/InkML" xml:id="stk6" contextRef="#ctx0" brushRef="#br0">28662 12759 0,'44'0'54,"45"0"-46,-23 22-1,1 23 1,-1-1 0,1-44 1,-23 22-2,0 0 2,-22-22-1,-22 23 0,22-23-1,1 0 2,-23 22 15,22-22 56,0 0-64,-22 22-9,22-22 2,0 0 15,0 0-16,-22 22 1,22-22 46,1 22-7,21 0-31,-22 0-11,0-22 3,23 45-2,-45-23 1,22 0 0,0-22 0,-22 22 9,22 0-10,0 0 1,22 1 0,-21-1 0,-23 0 1,22-22-2,-22 22 2,22 0 7,-22 0 16,0 1-25</inkml:trace>
    </iact:actionData>
  </iact:action>
  <iact:action type="add" startTime="58068">
    <iact:property name="dataType"/>
    <iact:actionData xml:id="d7">
      <inkml:trace xmlns:inkml="http://www.w3.org/2003/InkML" xml:id="stk7" contextRef="#ctx0" brushRef="#br0">29526 13446 0,'44'22'87,"0"0"-80,1-22 0,-1 22 2,-22-22-2,0 0 2,0 0 119,-22-22-112,0-22-8,22 0-1,-22 22 2,0-1-2,0-21 1,0 22 2,0-45 8,0 45-13,0 0 3,0 0 0,0 0 8,0 0 0,0 0-9,0-1 9,0 1 0,0 0 1,0 0-9,0 0-1,0 0 10</inkml:trace>
    </iact:actionData>
  </iact:action>
  <iact:action type="add" startTime="59109">
    <iact:property name="dataType"/>
    <iact:actionData xml:id="d8">
      <inkml:trace xmlns:inkml="http://www.w3.org/2003/InkML" xml:id="stk8" contextRef="#ctx0" brushRef="#br0">29681 14399 0,'0'22'63,"0"44"-57,44 45 1,-22 0 1,22 22 0,1 22 0,-23 0 2,-22-67-3,0 1 0,0-23 2,0-21-2,22-23 2,0 0-2,-22 0 2</inkml:trace>
    </iact:actionData>
  </iact:action>
  <iact:action type="add" startTime="59601">
    <iact:property name="dataType"/>
    <iact:actionData xml:id="d9">
      <inkml:trace xmlns:inkml="http://www.w3.org/2003/InkML" xml:id="stk9" contextRef="#ctx0" brushRef="#br0">30035 14864 0,'22'-22'6,"0"22"4,-22-23-3,23 23 3,-1 0 5,0 0 66,0 0-41,-22 23-33,0-1 1,0 0 1,0 22-2,0 0 1,0-21 10,0-46 196,0 1-205,0 0 7,0 0-1,0 0 9,0 0-7</inkml:trace>
    </iact:actionData>
  </iact:action>
  <iact:action type="add" startTime="60252">
    <iact:property name="dataType"/>
    <iact:actionData xml:id="d10">
      <inkml:trace xmlns:inkml="http://www.w3.org/2003/InkML" xml:id="stk10" contextRef="#ctx0" brushRef="#br0">30168 14864 0,'22'0'208,"0"0"-202,23 0 1,-1 0 1,-22 0 1,0 0 7,0 0-8,1 0 0,-1 22-1,-22 0 10,0 0-2,0 22-6,0-21 6,0-1 58,0 0-66,0 0 1,0 0 0,-22-22 1,-1 0-2,1 0 66,22-22-66,-22 22 2,22-22-2,-22-22 43,0 44-43,22-23 0,0 1 1,0 0 9,-22 0-9,22-22-1,0-23 1,0 45 0,0 0 1,0 0-2,0-23 2,0 23-3</inkml:trace>
    </iact:actionData>
  </iact:action>
  <iact:action type="add" startTime="61301">
    <iact:property name="dataType"/>
    <iact:actionData xml:id="d11">
      <inkml:trace xmlns:inkml="http://www.w3.org/2003/InkML" xml:id="stk11" contextRef="#ctx0" brushRef="#br0">30500 13601 0,'0'-22'23,"22"22"-18,1 0 4,-1-22-2,22 22 2,0 0-1,-22 0-1,1 0 1,-1 0 8,0 0 0,0 0-7,0 0 7,0 22 0,-22 0-9,0 22 2,0 1-2,0-23 1,0 22 0,0 0 0,0 1 1,0-1-2,-22 0 2,22-22-2,-44 23 2,22-23-2,0-22 2,-1 0-2,1 0 2,0 22-2,89-22 106,-23 0-105,0 0 0,0 0-1,1 0 2,-23 0-2,-22 22 34,0 23-25,0-23-9,0 0 2,0 22-2,0 23 1,0-45 0,0 22 0,0 0 0,0-21 0,0 21 0,0-22 1,0 0 14,-44 0-14,21-22 1,-21 0 2,0 0-8,22 22 2,-23-22 2,23 0 0,0 0 0,0 0 0,0 0 24</inkml:trace>
    </iact:actionData>
  </iact:action>
  <iact:action type="add" startTime="62469">
    <iact:property name="dataType"/>
    <iact:actionData xml:id="d12">
      <inkml:trace xmlns:inkml="http://www.w3.org/2003/InkML" xml:id="stk12" contextRef="#ctx0" brushRef="#br0">31453 13845 0,'22'0'46,"22"0"-31,-22-22-7,0 22 65,-22 44-50,0 0-16,23-22 1,-1 0 0,-22 23 0,0-23 0,0 0 0,0 22 1,0-21-1,0-1 0,0 0-1,0 0 9,-22-22-7,-23 22-2,23 0 2,0 0-2,-22-22 2,22 0-2,-1 0 2,1 23-2,0-46 74,22 1-73,0 0 1,-22-22-3,22 22 11,0 0-10,0-1 1,0-21 0,0 22 0,0 0 0,0 0 1,0-1-2,0 1 1,0 0 0,0 0 65,0 0-66</inkml:trace>
    </iact:actionData>
  </iact:action>
  <iact:action type="add" startTime="63461">
    <iact:property name="dataType"/>
    <iact:actionData xml:id="d13">
      <inkml:trace xmlns:inkml="http://www.w3.org/2003/InkML" xml:id="stk13" contextRef="#ctx0" brushRef="#br0">32604 13025 0,'0'22'27,"0"0"-18,-22 23 0,22 21-2,-22-44 1,0 23 0,22 21 1,0-22-2,-22 23 2,22-1-2,0 1 2,-22-1-2,0 1 2,22-23-1,0 0 1,0 1-2,0-23 0,0 22 1,0-22 8,0 22-8,0-21 8,0-1 0,0 0 8,22-22-8,0 0-8,0 0 0,22 0 0,1 0 1,-1 0-2,-22 0 1,0-22 8,0 0 2,-22-1-12,0 1 2,0-22 0,0 22 8,0 0-7,0 0-2,0-1 2,0-21-2,-22 22 3,-89-111 19,89 111-25,-22 0 3,0 22 0,-1-22 0,23-1 0,0 23 2,0 0 7,0 0-8,0 0 0,0-22 8,-1 22 0,23-44 1,-22 22-2,0 0-7,22 0 2,-44-45-4,22 23 3,22 22-2,-23-1 2,1 1-2,22 0 1,22 0 81,89 0-82,-44 22 2,-23-22-2,0 22 2,-22 0-2,1 0 2</inkml:trace>
    </iact:actionData>
  </iact:action>
  <iact:action type="add" startTime="67997">
    <iact:property name="dataType"/>
    <iact:actionData xml:id="d14">
      <inkml:trace xmlns:inkml="http://www.w3.org/2003/InkML" xml:id="stk14" contextRef="#ctx0" brushRef="#br0">26956 12959 0,'22'0'103,"23"0"-98,-1 0 3,0 0 0,45 0 0,0-22 0,21-1 1,23 23-2,22 0 2,-22-22-2,-22 0 1,22 22 0,-22-22 0,-1-22 0,-21 21 0,44 23 0,0-44 1,-45 22-2,1 0 1,44 0 0,-22 22 0,-1 0 1,1 0-2,0 0 2,22 0-2,22 0 2,-22-22-1,0-1 0,-45 23 0,156-44 21,-200 0-24,0 22 1,-21 22 2,-1-22 0,0-1 0,0 23 55,-22-22-46,0 0-10,22 0 1,-22 0 0,0-23 9,22 23-8,0 0-1,-22-22 0,0 22 7,0 0-8,0-1 1,0 1 0,0-44 1,0 21-2,0 1 1,0-22 0,0-1 0,23-21 0,-23-45 1,0 44-1,0 1-1,0-23 0,0-22 2,0 44-2,0 23 1,0-1 0,0 23 1,0 0-2,0-1 1,0 1 0,0 0 0,0-23 1,0 23-1,0 22-1,0 0 1,0-22 1,0-23-2,0 23 1,0-23 0,0 23 0,0 0 1,0-1-1,0 1-1,-23-22 1,23 43 1,0 1-1,0 0 8,-22 22-8,0 0-1,22-22 43,-22 22-35,-22-22-7,22 0 0,-1 22 0,-43 0 0,-1-22 0,23-1 0,-22 23 0,-23 0 0,23 0 1,-23 0-2,-22 0 1,23 0 0,-45 0 0,-22 0 0,22 0 0,-22 0 1,0 0-2,-22 0 2,-1 0-2,45 0 2,-22 0-2,-22 0 1,22 23 0,0-23 0,0 0 1,67 22-2,-1 0 1,22-22 0,1 22 0,22-22 0,-1 22 0,-21 0 1,0 0-1,-45 1 0,0-1-1,0 0 1,23 22 0,-1-22 0,0 1 0,23-1 0,22 0 1,22-22-2,-23 0 2,23 0-1,22 22 0,-22-22 0,0 0-1,0 0 9,0 0 0,22 22 47,0 0-55,0 45 0,0 44 0,0-1 0,0 23 0,22 0 0,-22-44-1,0-23 2,0-22-2,0 1 2,0-1-2,0-22 2,22 22-2,-22 1 2,0 21-2,0 1 2,22-1-2,0 1 2,0-1-1,0 1 0,-22-1 0,23 0 0,-23-43 0,0-1 0,0 0 0,22 0 0,-22 0 0,0 0 0,0 0 0,0 1 0,22 21 0,0-22 0,-22 22 1,0 1-1,22-23 0,-22 22 0,0-22 0,0 23 0,22-1 0,-22 0 0,0-22 0,22 23-1,1-1 1,-23 0 1,0-22-1,0 23-1,22-45 2,-22 22 40,0 0-26,0 0-14,0 0-1,0 0 7,22 1 2,0-1 54,-22 0-63,22-22 0,-22 22 0,22-22 0,1 0 0,-23 22 0,22-22 8,0 0 1,0 0-10,0 0 1,0 0 1,23 0-2,-1 0 2,-22 0-2,22 0 2,-22 0-2,1 0 2,21 0-1</inkml:trace>
    </iact:actionData>
  </iact:action>
  <iact:action type="add" startTime="71126">
    <iact:property name="dataType"/>
    <iact:actionData xml:id="d15">
      <inkml:trace xmlns:inkml="http://www.w3.org/2003/InkML" xml:id="stk15" contextRef="#ctx0" brushRef="#br0">29459 14155 0,'0'0'2,"0"-22"18,45 0 4,-23-1-18,22 1 1,22 0 2,23 0-2,-45 0 2,1 0-1,-1-1 1,-22 23-2,0 0 1,0-22-1,1 22 1,-1-44 1,22 22-1,0-22 0,23 21 0,-23-21 0,22 22 0,-21-22 0,-23 22-1,22-1 2,1 1-1,-23 22 0,0 0-1,0 0 9,0 0-8,0-22 0,0 0 0,23 22 0,-1-22 1,-22 0-2,0 22 1,23-23 0,-23 1 0,22 22 0,-22-44 0,0 22 0,23-22 1,-1 44-2,0-23 1,1-21 0,-23 44 0,0-22 0,22 0 1,0 22 6,-21-22-7,-1-1 1,44 1-1,-22-22-1,1 22 1,-1-22 0,0 21 1,23-21-2,-45 0 2,0 0-2,0 21 2,0 1-2,1 22 2,-23-22 46,22 22-47,0 0 0,0 0 0,44-22 1,45 0-2,-22 0 1,-1-1 0,23 23 1,0-22-2,22 22 2,-22-22-2,21 0 2,-65 22-2,-23 0 2,-22 0-2,1 0 115,-1 22-83,0 22-32,-22 1 1,0 21 0,0 1 1,0-23-1,22 0-1,-22 1 1,0 21 0,22-44 0,0 0 0,-22 45 0,22-23 0,1 0 0,-1 23 1,-22-1-2,0 1 1,22-1 1,-22 1-1,0-1-1,22-22 1,0 23 1,-22-1-2,0 1 2,22-1-2,-22 1 1,0-1 0,0 23 1,22-1-2,1-21 2,-23-23-1,0 0 0,0 1-1,0-1 1,0-22 1,0 0-2,0 0 2,0 23-1,0-23 0,0 22-1,0 1 2,0 21-2,0 0 1,0-21 0,0-1 0,0 0 0,0-22 1,0 23-2,0-23 10,0 0-10,0 0 1,0 23 0,-23-23 0,1 0 0,0 44 0,0-21 1,-22-23-2,22 22 1,-23-22 1,23 23-2,0-23 1,-22 0 0,22 0 0,-23 0 0,23-22 1,-22 22-2,-1 0 1,1 1 1,0-1-2,0 0 1,-1-22 0,-21 0 0,-1 22 0,1-22 0,-1 0 1,1 0 0,0 22-2,-23 0 0,23-22 2,-1 0-2,-22 22 1,1 1 0,-1-23 1,-21 0-1,21 0-1,0 0 1,1 22 0,-23-22 0,45 0 0,21 0 0,1 0 0,0 0 1,-1 0-2,1 0 2,22 0-2,-22 0 2,-1 22-2,1 0 2,0-22-2,-1 0 1,-21 0 0,22 0 0,-1 0 0,1 0 1,22 0-2,-22 0 2,21 0-2,1 0 10,0 0-10,0 0 82,0 0-73,-45-22-9,23 22 1,0-22 1,22 22-1,0 0-1,-1 0 2,23-22 47,0-1-49,0 1 1,0 0 1,-22-22-1,22 22-1,0 0 1,0-23 0,0 23 0,0-22 0,0 0 0,0 21 0,0-43 1,-22 22-2,22-1 1,0 1 1,-22 0-2,0-23 1,22 45 0,0-22 0,-22-23 0,22 23 0,-23 0 1,1-23-2,22 23 2,-22 0-2,0-1 1,0 1 1,-22-22-2,21 43 1,23 1 0,0 0 9,-22-22-9,0 0 7,22 21-7,-22 1 1,0-22-2,22 22 2,-44-22-2,44-1 2,-23 23-2,1 0 2,22 0 7,-22 22-9</inkml:trace>
    </iact:actionData>
  </iact:action>
  <iact:action type="add" startTime="81348">
    <iact:property name="dataType"/>
    <iact:actionData xml:id="d16">
      <inkml:trace xmlns:inkml="http://www.w3.org/2003/InkML" xml:id="stk16" contextRef="#ctx0" brushRef="#br0">9281 13047 0,'22'0'191,"0"0"-175,0 0-1,1 0-8,-1 0 2,-22-22-1,22 22 0,0 0 8,0 0-8,0 0-1,0 0 2,1 0-2,-1 0 1,22 0 0,-22 0 0,23 0 0,21 0 0,0 0 0,-21 0 1,21 0-2,1 0 1,-23 22 0,0-22 1,1 0-2,-23 0 1,22 0 0,-22 0 8,0 0 9,0 0-18,1 0 1,43 0 0,-22 0 0,1 0 0,21 0 0,23 0 1,-1 0-2,-21 0 1,-1 0 1,1 0-2,-1 0 2,0 0-2,-21 0 1,-1 0 0,23 0 0,-1 0 1,-22 0-2,1 0 2,21 0-1,0 0 0,-21 0-1,21 0 1,1 0 0,21 0 0,1 0 0,-1 0 1,1 0-2,0 0 1,66 0 0,0 0 0,-44 0 1,21 0-2,1 0 1,0 0 0,-44 0 0,-1 0 0,-21 0 1,-1 0-2,1 0 2,-23-22-2,0 22 1,23 0 0,21 0 1,23 0-2,-44-22 2,-1 22-1,0 0 0,-21-22-1,-1 0 2,0 22-1,-21 0-1,21 0 2,-22 0-1,22 0 0,1 0-1,21-22 2,23 22-2,21 0 1,-21 0 0,0-23 0,21 1 1,-43 22-1,-23 0 0,-22 0 0,0 0-1,23 0 121,-1 0-120,22 0 0,1 0 0,-23 0 1,-22 0-2,0 0 2,1 0 7</inkml:trace>
    </iact:actionData>
  </iact:action>
  <iact:action type="add" startTime="84116">
    <iact:property name="dataType"/>
    <iact:actionData xml:id="d17">
      <inkml:trace xmlns:inkml="http://www.w3.org/2003/InkML" xml:id="stk17" contextRef="#ctx0" brushRef="#br0">29061 14531 0,'-23'0'21,"-21"0"-13,22 0 0,0 0 0,0 0 8,-1 0 9,-43 0-17,0 0 0,-23 0 0,-44 0 0,-66-22 1,22 0-2,-1 0 2,-21 0-2,-22-22 1,21 21 0,-21 1-1,43 0 3,1 22-4,0-22 3,0 0-2,-45 0 2,-21-1-2,21 23 2,-21 0 0,43 0-3,-21-22 2,21 0 0,23 22 0,0 0-1,-44-44 1,-1 22 0,-22 22 0,-21 0 0,-1-22 0,66 22 0,-21 0 0,22 0 0,21 0 0,23 0 0,45 0 0,-1 0-1,-22-23 1,0 1 0,22 22 1,-44 0-1,0 0-1,22 0 1,-44 0 0,0-22 0,-22-22 0,21 22 0,-21-1 1,-22-21-2,43 0 2,23 0-2,22-1 2,1 1-2,21 22 2,-22 0-2,66 0 2,1-1-2,0 1 2,-1 0-1,1 22 0,-1-22 0,23 0-1,22 0 3,-45 22-3,23-23 2,0 23-2,-1-22 2,1 22-1,-22-22-1,-1 0 1,45 22 0,0 0 1,0 0-1,0 0 8,-23 0 9,23 0-9,-44 0-8,-1 0 0,1-22-1,-45 0 2,22 22-2,23 0 1,22 0 0,-1 0 0,23 0 1,0 0-2,0 0 1,0-22 26,-22 22-28,-1 0 2,1 0 0,0 0 1,-1 0-2,23 0 2,0 0-2,0 0 9</inkml:trace>
    </iact:actionData>
  </iact:action>
  <iact:action type="add" startTime="87540">
    <iact:property name="dataType"/>
    <iact:actionData xml:id="d18">
      <inkml:trace xmlns:inkml="http://www.w3.org/2003/InkML" xml:id="stk18" contextRef="#ctx0" brushRef="#br0">8727 13313 0,'0'-22'62,"0"0"170,-22 0-225,0-1 1,22-21 0,-44-44 1,21 21-2,23 23 2,-22 0-1,22 21 0,-22 1-1,22 0 1,-22 22 42,0 0-44,0 0 2,0 0 0,-45 0 0,1 0 0,-23 0 0,1 0 0,-1 0 0,0 0 1,45 0-2,0 0 1,22 0 49,-1 0-49,1 0-1,0 0 1,0 0 8,0 0-7,0 0 7,0 0-1,-1 22 1,1-22-8,0 0 8,0 0-8,0 22 1,0 23-2,-1-23 1,-21 22 0,22-44 0,-22 22 0,22 0 0,-1 1 0,1-23 0,22 22 0,-44-22 0,44 22 8,-22-22 24,0 0-23,0 22-10,22 0 1,-23-22 17,23 22-17,-22-22 7,22 22-6,0 1 7,-22-1-9,22 0 9,-22 0-8,22 0 0,0 23 1,0-1-2,0 0 9,0-22-8,0 0 9,0 1-9,0-1 8,0 0 0,0 0 0,0 0-9,0 0 2,22 1 7,0-1-9,-22 0 2,22-22-2,1 44 2,-1-22-2,-22 0 1,44-22 0,-44 23 0,22-23 1,0 0-2,0 22 1,45 0 1,-23 0-2,0-22 1,1 22 0,-1-22 1,23 22-2,21 0 1,-44-22 0,-21 23 1,21-1-2,0-22 1,0 0 0,-21 0 0,-1 22 1,0 0 0,0-22-2,0 0 0,0 0 9,1 0 0,-1 0-8,0 0 8,0 0-9,0 0 2,0 0 7,0 0-9,1 0 10,-1-22-9,0 22-1,22-22 9,-22-23 2,0 23-11,1 0 9,-23 0-7,22-22-2,0 22 2,-22-1-2,0-21 2,0 22-1,0 0 0,22-22-1,0 44 2,-22-23-2,0 1 2,0 0-2,0 0 2,22 0-2,-22 0 1,0-1 0,22 1 8,-22 0-8,23 0 8,-23 0 0,0 0 1,22 0 63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21">
    <iact:property name="dataType"/>
    <iact:actionData xml:id="d0">
      <inkml:trace xmlns:inkml="http://www.w3.org/2003/InkML" xml:id="stk0" contextRef="#ctx0" brushRef="#br0">22172 10035 0,'0'22'71,"0"0"-64,0 44 0,0 45 1,0 0 1,0 44-2,0 0 2,0-22-1,0 0-1,0-22 2,0 44-2,0-67 2,0-21-2,0-1 2,0-44-2,0 1 1,0-1 1,0 0 6</inkml:trace>
    </iact:actionData>
  </iact:action>
  <iact:action type="add" startTime="7563">
    <iact:property name="dataType"/>
    <iact:actionData xml:id="d1">
      <inkml:trace xmlns:inkml="http://www.w3.org/2003/InkML" xml:id="stk1" contextRef="#ctx0" brushRef="#br0">22438 10899 0,'0'0'2,"22"-23"2,0 23 5,0-22-3,-22 0 1,22 22 2,1-22-2,21 22 2,-22 0 5,-22-22-6,22 22 0,0 0 9,0 0-10,1 0 10,-1 0 31,0 0-32,0 22-9,0 0 2,0 0-2,-22 23 1,23-23 0,-1 0 0,-22 22 0,22 1 0,0-1 0,-22 0 0,0 23 1,0-45-2,0 0 2,0 0-1,0 22 0,0-22 0,0 1-1,0-1 3,0 0 5,-22 0 0,0-22-6,-23 22 0,1 0-3,22-22 2,0 0 0,0 0 8,22 23-7,-23-23-2,-21 0 2,0 0-1,22 0 0,-23-23 0,23 23 0,-22-22 0,22 0 8,22 0 7,-22 22-14,22-22-2,0 0 2,0-23-2,0 1 1,0 0 0,0 22 0,0-1 0,0-21 1,0 22 7,0 0 0,0 0-9,0 0 2,0-1 6,0 1 2,0 0-1,0 0-8</inkml:trace>
    </iact:actionData>
  </iact:action>
  <iact:action type="add" startTime="8818">
    <iact:property name="dataType"/>
    <iact:actionData xml:id="d2">
      <inkml:trace xmlns:inkml="http://www.w3.org/2003/InkML" xml:id="stk2" contextRef="#ctx0" brushRef="#br0">22992 10456 0,'0'-23'59,"22"23"-49,44-22-3,23 22 2,-1 0-1,23 0-1,-22 0 2,-23 0-1,-22 0-1,1 0 2</inkml:trace>
    </iact:actionData>
  </iact:action>
  <iact:action type="add" startTime="9385">
    <iact:property name="dataType"/>
    <iact:actionData xml:id="d3">
      <inkml:trace xmlns:inkml="http://www.w3.org/2003/InkML" xml:id="stk3" contextRef="#ctx0" brushRef="#br0">23833 9946 0,'45'0'61,"-1"0"-52,0 0-2,0 0 1,23-22 0,-23 22 0,0 0 1,1 0-1,-23 0 9,-22 22 39,0 45-49,0 21 1,0-21-1,-44-1 2,21 1-2,-21 21 1,22-44 0,22-21 1,0-1-1,-22 0 1,0 0 6,0-22 9,44 0 56,0 0-72,0 0 0,0 0-1,22 0 2,-21 0-2,-1 0 2,22 0-2,-22 0 50,-22 44-17,22 1-30,1-23-5,-23 0 3,0 0 0,0 22 0,0-21 0,0-1 1,0 22-1,0-22 9,-23-22 6,1 22-15,-22 0-1,22-22 1,0 0 1,-23 0-1,23 0-1,0 23 2,0-23-2,0 0 10</inkml:trace>
    </iact:actionData>
  </iact:action>
  <iact:action type="add" startTime="10602">
    <iact:property name="dataType"/>
    <iact:actionData xml:id="d4">
      <inkml:trace xmlns:inkml="http://www.w3.org/2003/InkML" xml:id="stk4" contextRef="#ctx0" brushRef="#br0">24564 10123 0,'22'0'13,"0"0"12,1 0-10,-1 0-8,0 0 10,0 0 39,0 45-32,0-1-16,1 0-1,-23 1 1,22-1 0,-22-22 0,0 22 1,0-22 14,0 1 2,0-1-9,0 0-8,0 0 8,-22-22-4,-1 0-6,-21 22 17,0-22-16,22 0 17,22 22-16,-23-22 8,1 0 40,0 0-48,-22-22 0,44 0 0,-22 0-1,22 0 25,0-23 9,0 23-25,0 0-7,0 0-1,0-22 0,0 22-2,0-1 11,0 1-9,0 0 120,0 0-112,0 0 8,22 22-17</inkml:trace>
    </iact:actionData>
  </iact:action>
  <iact:action type="add" startTime="11824">
    <iact:property name="dataType"/>
    <iact:actionData xml:id="d5">
      <inkml:trace xmlns:inkml="http://www.w3.org/2003/InkML" xml:id="stk5" contextRef="#ctx0" brushRef="#br0">25384 9835 0,'0'23'62,"0"21"-53,0 0-1,0 0-1,0 23 2,0-45-2,0 22 1,0 1 0,0-23 1,0 22-2,0-22 1,0 0 1,0 1-1,0 21 0,0-22-1,0 0 2,0 0-2,0 0 9,0 1 25,44-23-25,-22 0-9,0 0 1,0 0 0,1 0 17,-1 0-1,0 0 0,0 0-17,0 0 9,-22-23 32,0 1-33,0 0 1,0 0-8,-22 0 0,-22 22 0,-23-22 0,1 0 0,22-1 0,21 23 0,1-22 0,0 22 0,0-22 16,22 0 0,-22 22-16,22-22 0,0 0 16,-22-1-16,0 1 0,22 0 8,0 0-8,-23 22 0,23-22 0,-22 0 8,22 0 58,0-1-66,0 1 0,0-22-1,0 22 1,0 0 1,0-23-2,0 23 10,22 22 6,1 0 10,-1 0-24,-22-22-2,22 22 1,0 0 16,0 0 16,0 0 55,0 0-78</inkml:trace>
    </iact:actionData>
  </iact:action>
  <iact:action type="add" startTime="17593">
    <iact:property name="dataType"/>
    <iact:actionData xml:id="d6">
      <inkml:trace xmlns:inkml="http://www.w3.org/2003/InkML" xml:id="stk6" contextRef="#ctx0" brushRef="#br0">7886 12294 0,'44'0'85,"0"0"-76,23 0-2,21-22 2,23 0 0,22 0-3,22 22 2,-22 0 0,-22 0 0,-23 0 0,-44 0 0,1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00">
    <iact:property name="dataType"/>
    <iact:actionData xml:id="d0">
      <inkml:trace xmlns:inkml="http://www.w3.org/2003/InkML" xml:id="stk0" contextRef="#ctx0" brushRef="#br0">6889 8041 0,'44'0'80,"-22"0"-75,0 0 3,45 0 0,-45 0 0,22 0 8,-22 0-8,1 0 8,-1 0-8,22 0 0,-22 0 0,23 0 0,-1 0 0,-22 0 0,22 0-1,-22 0 10,1 0-10,-1 0 1,0 0 0,0 0 0,0 0-1,0 0 1,23 0 8,-23 22-7,0-22-1</inkml:trace>
    </iact:actionData>
  </iact:action>
  <iact:action type="add" startTime="11023">
    <iact:property name="dataType"/>
    <iact:actionData xml:id="d1">
      <inkml:trace xmlns:inkml="http://www.w3.org/2003/InkML" xml:id="stk1" contextRef="#ctx0" brushRef="#br0">5405 13114 0,'44'0'97,"-22"0"-92,0 0 2,1 0 2,21 0-2,0 0 10,-22 0-9,23 0 8,-23-22-8,0-1 0,22 23 0,-22 0 0,23 0 0,-1 0 0,0 0 0,1 0 0,-1 0 0,-22 0 0,0 0 0,0 0 0</inkml:trace>
    </iact:actionData>
  </iact:action>
  <iact:action type="add" startTime="23000">
    <iact:property name="dataType"/>
    <iact:actionData xml:id="d2">
      <inkml:trace xmlns:inkml="http://www.w3.org/2003/InkML" xml:id="stk2" contextRef="#ctx0" brushRef="#br0">18850 12073 0,'22'0'95,"0"0"-89,0 0 2,0 0 8,0 0 0,0 0-8,1 0 8,-1 0 0,22 0-8,-22 0-1,0 0 2,23 0-2,-23 0 2,0 0 0,0 0-2,22 0 9,-21 0-8,-1 0 0,0 0-1,22 0 2,-22 0-1,23 0 0,-1 0 0,0 0 0,-22 0 0,1 0 0,-1 0 153,0 0-146</inkml:trace>
    </iact:actionData>
  </iact:action>
  <iact:action type="add" startTime="26134">
    <iact:property name="dataType"/>
    <iact:actionData xml:id="d3">
      <inkml:trace xmlns:inkml="http://www.w3.org/2003/InkML" xml:id="stk3" contextRef="#ctx0" brushRef="#br0">21197 12073 0,'45'0'87,"21"0"-79,1 0 0,-1 0-1,-22 0 2,1 0-1,-1 0 0,-22 0 0,0 0 9,0 0 1,1 0-13,-1 0 11,22 0-8,0 0-1,-22 0 2,23 0-2,-1 0 2,0 0-1,1 0 1,-23 0 6,0 0 1,0 0 112,0 0-112</inkml:trace>
    </iact:actionData>
  </iact:action>
  <iact:action type="add" startTime="27291">
    <iact:property name="dataType"/>
    <iact:actionData xml:id="d4">
      <inkml:trace xmlns:inkml="http://www.w3.org/2003/InkML" xml:id="stk4" contextRef="#ctx0" brushRef="#br0">22216 12095 0,'45'0'80,"-23"0"-71,0 0 0,22 0-1,-22 0 0,1 0 7,-1 0-7</inkml:trace>
    </iact:actionData>
  </iact:action>
  <iact:action type="add" startTime="34376">
    <iact:property name="dataType"/>
    <iact:actionData xml:id="d5">
      <inkml:trace xmlns:inkml="http://www.w3.org/2003/InkML" xml:id="stk5" contextRef="#ctx0" brushRef="#br0">20245 12073 0,'22'0'80,"22"0"-74,23 22 1,-1 0 1,-21-22 0,-23 0 0,0 0 0,22 0 0,-22 0 17,1 0 7,-1 0-17,0 0-7,0 0 0,22 0 8,-22 0-8,23 0 0,-23 0 0,0 0-1</inkml:trace>
    </iact:actionData>
  </iact:action>
  <iact:action type="add" startTime="35655">
    <iact:property name="dataType"/>
    <iact:actionData xml:id="d6">
      <inkml:trace xmlns:inkml="http://www.w3.org/2003/InkML" xml:id="stk6" contextRef="#ctx0" brushRef="#br0">22681 12139 0,'23'0'94,"-1"0"-87,44 0 1,1 0 0,-1 0 0,23 0 0,-23 0 0,-22 0 0,1 0 0,-23 0 34,22 0-27,0 0-6,-21 0-2,-1-22 1,22 22 0,-22 0 1,0 0 0,23 0-2</inkml:trace>
    </iact:actionData>
  </iact:action>
  <iact:action type="add" startTime="44903">
    <iact:property name="dataType"/>
    <iact:actionData xml:id="d7">
      <inkml:trace xmlns:inkml="http://www.w3.org/2003/InkML" xml:id="stk7" contextRef="#ctx0" brushRef="#br0">8129 7953 0,'22'0'111,"1"0"-103,-1 0 7,0 0-7,0 0 0,22 0 0,23 0 0,-23 0 0,0 0 0,1 0 8,-23 0-7,22 0 6,-22 0 1,22 0-8,-21 0 0,21 0 0,-22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67">
    <iact:property name="dataType"/>
    <iact:actionData xml:id="d0">
      <inkml:trace xmlns:inkml="http://www.w3.org/2003/InkML" xml:id="stk0" contextRef="#ctx0" brushRef="#br0">16745 11984 0,'23'0'88,"-1"0"-73,0 0-7,0 0-1,-22 22 2,44-22-2,-22 0 9,1 0 0,-1 0 0,0 0-8,0 0 0,-22 22 0,44 0 0,-22-22 8,1 0 1,-1 0-10,0 0 2,0 0 7,22 0-9,-21 0 2,-1 0-2,0 0 2,0 0-2,0 0 2,22 0-1,-21 0 8,-1 0-8,0 0-1,0 0 9,0 0 0,0 0 1,0 0-10,1 0 17,-1 0-7,22 0 8,-22 0-10,0 0-7,1 0-1,-1 0 9,0 0-7,0 0 7,0 0-8,0 0 7,0 0-5,1 0-3,-1 0 1,0 0-1,0 0 2,22 0-1,1 0 0,-23 0 1,0 0-3,22 0 2,-22 0 9,0 0 6,1 0-7,-1 0 0,0 0-7,0 0-1,22 0 8,-21 0-9,-1 0 1,0 0 0,22 0 8,-44-22-7,22 22-2,0 0 17,1 0 9,-1 0-26,-22-22 1,22 22 0,-22-22 8,22 22 0,0 0 88,0 0-95,0 0 23,1 0-16,-1 0 0,0 0-9,0 0 9,0 0 1,0 0-2,1 0 10,-1 0-17,0 0 2,0 0 3,0 0-4,0 0-2,0 0 9,23 0 18,-23 0-19,0 0 0,0 0-6,22 0-2,-21 22 2,-1-22 7,0 0-9,22 0 2,-22 0-1,1 0 0,-1 0 0,0 0 7,22 0-7,-22 0 0,0 0 0,23 0 0,-23 0 0,0 0 2,0 0-3,22 0 1,-21 0 8,-1 0-9,0 0 1,0 0 9,0 0-1,23 0-1,-23 0-8,0 0 1,0 0 0,22 0 0,-22 0 8,1 0-8,-1 0 1,22 0-1,-22 0 0,0 0 0,23 0 0,21-22 0,-44 22 0,0 0 0,1 0 0,21 0 0,-22 0 1,0 0-1,22-22 0,-21 22 0,-1 0-1,22 0 1,-22 0 1,22 0-1,1 0-1,-23 0 2,22 0-2,-22 0 1,1 0 0,-1 0 8,22 0-8,-22 0 0,0 0 0,0 0 1,45 0-2,-1 0 2,-21 0-2,-1 0 2,22 0-2,-21 0 2,-23 0-2,22 0 2,23 0-1,-45 0-1,0 0 1,0 0 0,22 0 0,-22 0 1,23 0-2,-23 0 2,0 0-2,0 0 2,0 0-2,45 0 2,-23 0-2,0 0 1,1 0 0,-1 0 0,22 0 0,-21 0 0,-23 0 1,22 0-2,-22 0 1,23 0 0,-1 0 0,0 0 0,1 0 0,-1 0 0,0 0 0,45 0 0,-23 0 0,1 0 0,21 0 0,-21 0-1,-1 0 1,1 0 0,-1 22 0,0 0 0,1-22 0,-23 0 0,23 0 0,-23 0 0,-22 0 0,0 0 1,23 0-1,21 0 0,-22 0 0,23 0-1,-23 0 2,0 0-2,1 0 1,-1 0 0,0 0 1,23 0-1,-45 0 0,0 0 0,22 0 0,1 0 0,-1 0 0,22 0 0,-21 0 0,-1 0 0,22 0 1,1 0-2,-1 0 1,1 0 0,-1 0 0,1 0 1,-23 22-2,0-22 1,23 0 0,-1 0 0,1 0 1,-1 0-2,23 0 1,-23 0 0,1 0 0,21 0 0,1 0 0,-1 0 0,-21 0 1,21 0-1,23 0 0,-44 0-1,-1 0 2,-44 0-2,22 0 9,-21 0 41,-1 0-50,0 0 1,22 0 1,0 0-1,23 0-1,-23 0 1,-22 0 1,1 0-2,-1 0 1,0 0 41,0 0-33,0 0-9,22 0 2,23 0-2,-1 0 1,1 0 0,-23 0 1,-22 0-2,23 0 2</inkml:trace>
    </iact:actionData>
  </iact:action>
  <iact:action type="add" startTime="30632">
    <iact:property name="dataType"/>
    <iact:actionData xml:id="d1">
      <inkml:trace xmlns:inkml="http://www.w3.org/2003/InkML" xml:id="stk1" contextRef="#ctx0" brushRef="#br0">19226 11120 0,'0'44'133,"0"1"-124,0-1-2,0 0 2,0 1-2,0 21 2,22-44-2,-22 0 1,0 23 0,0 21 0,0-22 0,0 1 0,0-23 1,0 22-2,22 1 1,-22-1 0,0-22 0,0 22 1,0 1-2,0-1 2,0-22-1,0 22-1,0 1 2,0-1-1,0 0 0,0 23 0,0-45-1,0 0 1,0 22 1,0-22-2,0 23 10,0-23-9,0 0-1,0 0 1,0 23 8,0-23 0</inkml:trace>
    </iact:actionData>
  </iact:action>
  <iact:action type="add" startTime="42145">
    <iact:property name="dataType"/>
    <iact:actionData xml:id="d2">
      <inkml:trace xmlns:inkml="http://www.w3.org/2003/InkML" xml:id="stk2" contextRef="#ctx0" brushRef="#br0">5272 13025 0,'22'0'93,"0"0"-77,45 0 7,-45 0-16,22 0 3,0 0-3,23 0 1,-1 0 1,1 0-2,-1 0 1,-22 0 0,1 0 1,-1 0-2,-22 0 2,0 0-2,1 0 2,-1 0-1,0 0-1,0 0 1,22 0 1,1 0-2,-1 0 1,22 0 0,1 0 0,-1 0 0,1 0 0,-1 0 0,1 0 1,-1 0-1,0 0-1,-21 0 1,-23 0 0,0 0 1,22 0-2,1 0 1,-23 0 0,0 0 0,44 0 0,-43 0 1,21 0-1,0 0 0,0 0-1,1 0 1,21 22 0,45 0 1,-45-22-2,1 0 2,21 0-2,1 0 1,22 0 0,-23 0 0,-21 0 1,21 0-1,-43 0-1,21 0 2,23 23-2,-67-1 1,0-22 0,0 0 0</inkml:trace>
    </iact:actionData>
  </iact:action>
  <iact:action type="add" startTime="48232">
    <iact:property name="dataType"/>
    <iact:actionData xml:id="d3">
      <inkml:trace xmlns:inkml="http://www.w3.org/2003/InkML" xml:id="stk3" contextRef="#ctx0" brushRef="#br0">8838 13092 0,'44'0'86,"23"0"-79,-1 22 2,1-22-1,-1 0-1,-22 0 2,1 22-1,-1 0 1,-22-22-3,0 0 3,0 0 6,1 0 1,-1 0-7,0 0-2,44 0 1,23 0 0,-23 0 0,1 0 0,-1 0 1,1 0-1,-23 0-1,0 0 1,-22 0 0,1 0 0,-1 0 25,0 0-17,0 0-1,0 0-7,23 0 0,-1 0 0,-22 0 0,0-22 0,22 22 0,-21 0 0,-1 0 9,0 0-10,0 0 49,22 0-48,-22 0 0,1 0 2,-1 0-4,0 0 10,0 0 40,0 0-39,-22-22-10,22 22 90,-22-45 32,0 23-122,0 0 1,0 0 1,0-22-1,0-1-1,0 1 1,0 22-1,0 0 10,0 0-2,0-1 11,0 1-20,0 0 10,0 0-8,0 0 1,0 0-1,0-23-1,0 23 1,0 0 0,0-22 1,0 22 6,0 0-7,0-1 8,0 1-7,0-22-2,0 22 10,0 0-2,23 22-7,-23-23 9,0 1-10,22 0 17,0 22-16,-22-22 0,0 0 9,0 0-10,0 0 17,0-1 0,0 1-8,0 0 0,0 0-8,0 0 9,0 0-2,0-1 1,-22 23 33,-23 0-33,23 0-8,0 0-1,-22 0 1,22 0 0,-1 0 0,-21 0 1,22 0-3,0 0 2,-22 0 1,-1 0-2,23 0 1,0 0 0,-22 0 0,22 0 0,-23 23 0,1-1 0,0-22 0,21 0 0,1 0 0,-22 0 0,0 0 0,-1 0 0,1 0 0,-22 0 0,-1-22 0,1 22 0,21 0 0,1 0 0,0-23 0,-23 23 0,1 0 0,0 0 0,-1 0 0,23 0 0,-1 0 0,1 0 0,22 0 0,-22 0 0,-1 0 0,23 0 8,0 0 0,0 0 56,0 0-56,0 0-8,0 0 8,-1 0-9,-21 0 2,22 23-1,0-1 0,22 22-1,-45-22 2,23 0-2,22 45 2,0-23-1,-22-22 0,22 0 0,-22 23 0,22-23 0,0 0 0,-22 22 0,0-21 0,22-1 0,0 22 0,0-22 0,0 0 0,0 23 0,0-23 0,0 0 0,-22 0 0,22 0 8,0 0-8,0 0 16,0 1-8,0-1 0,0 0 0,0 0-8,0 0 0,0 0 8,0 1 0,0-1 0,0 0 0,0 0 0,0 0-8,0 0 200,0 0-192,0 1 8</inkml:trace>
    </iact:actionData>
  </iact:action>
  <iact:action type="add" startTime="58625">
    <iact:property name="dataType"/>
    <iact:actionData xml:id="d4">
      <inkml:trace xmlns:inkml="http://www.w3.org/2003/InkML" xml:id="stk4" contextRef="#ctx0" brushRef="#br0">11673 12914 0,'0'23'221,"0"-1"-211,67-22-4,-23 0 1,-22 22 1,0-22 1,-44 22 133,0-22-134,0 0 0,0 0 0,-1 0 2,1 0 62,0 0-65,0 0 9,44 0 80,0 0-87,23 0-1,-23 0-1,0 0 1,0 0 0</inkml:trace>
    </iact:actionData>
  </iact:action>
  <iact:action type="add" startTime="60428">
    <iact:property name="dataType"/>
    <iact:actionData xml:id="d5">
      <inkml:trace xmlns:inkml="http://www.w3.org/2003/InkML" xml:id="stk5" contextRef="#ctx0" brushRef="#br0">12116 12981 0,'22'0'88,"0"0"-80,23 0-1,-23 0 2,0 0-1,0 0 0,0 0 8,0 22 98,1-22-106,21 0 0,22 22-1,-21 0 1,-1-22 0,0 0 1,-44 22-2,22-22 1,1 0 8,-46 0 153,-21 0-161,22 0-1,-22 0 1,22 0 0,-23 0 1,23 0 6,0 0 33,0 0-39,0 0-2,-1 0 1,1 0 1,0 0-2,0 0 1,0 0 0,0 0 1,0 0-2,-1 0 10,1 0-10,0-22 10,0 22-10,0 0 9,66-22 121,0 0-130,-21 22 1,21-22 1,-22 22-2,0 0 1,0 0 1,0 0 222,1-22-223,-1 22 8,-44 0 241,-1 0-249,1 0 0,0 0 8</inkml:trace>
    </iact:actionData>
  </iact:action>
  <iact:action type="add" startTime="74343">
    <iact:property name="dataType"/>
    <iact:actionData xml:id="d6">
      <inkml:trace xmlns:inkml="http://www.w3.org/2003/InkML" xml:id="stk6" contextRef="#ctx0" brushRef="#br0">5361 11209 0,'-23'0'89,"-21"0"-75,22 0-7,0 0 1,0 0 1,-1 0-2,1 22 9,0 0-6,22 0-3,-22 0 3,0 0-4,22 1 1,0-1 2,0 0-2,0 0 3,-22-22-3,22 22 0,0 23 9,0-23-8,0 0 0,-22 22 0,22-22 0,0 0 0,0 1 1,0-1-2,0 0 1,0 0 1,0 0 7,0 0-8,0 1 8,0-1-1,0 22-7,0-22 8,0 0 1,0 0-10,22-22 1,-22 23 0,22-23 0,-22 44 0,0-22 0,22 0 0,0 22 1,0-21-2,-22-1 9,0 0-8,22-22 0,-22 22 1,23-22 47,-1 0-49,0 0 1,0 0 0,0 0 0,0 0 1,23 0-2,-23 0 1,22 0 8,-44-22-6,0 0-3,0 0 2,0-45-3,0 23 3,0 0-2,0-1 2,0 1-1,0 0 0,0-1 0,0 23 0,0-22 0,0 0-1,0 21 1,0 1 8,0 0-8,0 0 8,-22 0 8,22 0-8,0 0 0,0-1-8</inkml:trace>
    </iact:actionData>
  </iact:action>
  <iact:action type="add" startTime="75783">
    <iact:property name="dataType"/>
    <iact:actionData xml:id="d7">
      <inkml:trace xmlns:inkml="http://www.w3.org/2003/InkML" xml:id="stk7" contextRef="#ctx0" brushRef="#br0">5671 11740 0,'0'-66'95,"0"44"-87,0 0 1,0-23-3,0 1 2,0 0 0,0 22 0,0-1 0,0 1 0,0 0 0,0 0 8,0 0 17,22 22-18,0 0-7,0-22 0,22-1 1,-22 23-1,1 0 0,-1 0-1,0 0 74,0 45-66,0-23-6,0 0-2,23 45 1,-45-45 1,22 0-2,0 22 2,0-22 6,-22 0-7,0 1 8,0-1 0,0 0-8,0 0 0,0 0 1,0 0-1,0 1 0,0-1 8,0 0 0,0 0 7,-22-22 2,0 0-10,0 0-7,22 22 0,-22-22 0,-45 0 0,23 0 0,22 0 0,-1 0 1,1 0 7,0 0 0,22-44 32,0 0-41,-22 21 1,22-21 0,0 22 1,0 0-2,0 0 1,0-1 0,0 1-1</inkml:trace>
    </iact:actionData>
  </iact:action>
  <iact:action type="add" startTime="77018">
    <iact:property name="dataType"/>
    <iact:actionData xml:id="d8">
      <inkml:trace xmlns:inkml="http://www.w3.org/2003/InkML" xml:id="stk8" contextRef="#ctx0" brushRef="#br0">6158 11408 0,'22'0'19,"0"-22"-2,0 0-10,23 22 2,-23-22-2,0-1 2,22 23-2,1-22 2,-23 22 55,0 0-57,0 0 1,0 0 0,0 22 0,-22 1 0,45-1 0,-45 0 1,22 0-2,0-22 1,-22 22 0,0 0 0,22 1 9,-22-1-10,0 0 2,0 0-2,0 0 2,0 0-2,0 0 9,0 1 1,0-1 7,-22-22 8,0 22-25,-23-22 1,23 0 1,0 0-2,0 0 1,-22 22 0,-1 0 0,1-22 1,22 22-1,-22-22-1,21 0 1,1 0 0,22 23 0,-22-23 0,22-23 32,-22 1-24,22-22-7,0 0-2,-22-1 1,22 1 0,0 22 0,0-22 0,0 21 0,0 1 0</inkml:trace>
    </iact:actionData>
  </iact:action>
  <iact:action type="add" startTime="97216">
    <iact:property name="dataType"/>
    <iact:actionData xml:id="d9">
      <inkml:trace xmlns:inkml="http://www.w3.org/2003/InkML" xml:id="stk9" contextRef="#ctx0" brushRef="#br0">17742 11918 0,'22'22'77,"0"-22"-68,45 44-2,-23-44 2,-22 22-2,23 0 2,-23-22 6,-22 22-7,22-22 0,0 0 17,0 0-18,0 0 18,0 0-1,1-22 1,-1 22-19,0-22 2,0 0 0,0-22 0,-22 22 0,0-1 1,22 23-2,-22-22 2,0-22-2,0 22 9,0 44 177,0 0-186,23-22 57,-23 22-56,22-22 8,-22 22-8,22-22 0,-22 23 0,22-1 1,0-22-1,-22 22-1,22-22 1,23 0 65,-23 0-58,0 0 2,0 0-10,0 0 2,0 0 7,0 0-1,-22-22 17,0 0-24,0-23 0,0 23 9,0 0-10,0 0 2,0 0 6</inkml:trace>
    </iact:actionData>
  </iact:action>
  <iact:action type="add" startTime="98991">
    <iact:property name="dataType"/>
    <iact:actionData xml:id="d10">
      <inkml:trace xmlns:inkml="http://www.w3.org/2003/InkML" xml:id="stk10" contextRef="#ctx0" brushRef="#br0">18672 11763 0,'23'0'192,"-23"22"-169,0-67 96,0 1-110,0 22-2,0 0 2,0 44 143,0 22-145,0-22 1,0 1 7,0-1-7,0-44 129,0-1-121,22 23 80,-22 23-72</inkml:trace>
    </iact:actionData>
  </iact:action>
  <iact:action type="add" startTime="100089">
    <iact:property name="dataType"/>
    <iact:actionData xml:id="d11">
      <inkml:trace xmlns:inkml="http://www.w3.org/2003/InkML" xml:id="stk11" contextRef="#ctx0" brushRef="#br0">18717 11763 0</inkml:trace>
    </iact:actionData>
  </iact:action>
  <iact:action type="add" startTime="101231">
    <iact:property name="dataType"/>
    <iact:actionData xml:id="d12">
      <inkml:trace xmlns:inkml="http://www.w3.org/2003/InkML" xml:id="stk12" contextRef="#ctx0" brushRef="#br0">18717 11342 0,'0'44'110,"0"45"-101,0-23-2,0 0 2,0 1-2,0-1 2,0 1-2,0-1 1,0-21 0,0-1 0,0 0 0,0 0 1,0-21 7,0-1-9,0 0 1,0 0 0,0 0 1,0 0-2,0 23 1,0-1 0,0-22 0,0 0 0,0 23 0,0-23 0,0 0 8,0 0-7,0-44 110,0-22-110,0-23-1,0 1-1,0 21 1,0-21 0,0-1 0,0 1 0,0 22 0,0-1 0,0 1 0,0 22 1,0-22-2,0-23 1,-22 45 0,-1 0 0,23-22 0,0 21 0,0-21 0,0 0 0,0 22 0,0-23 0,0 23 0,0 0 1,0-22-2,0-1 1,0 1 1,0 22 6,0 0-7,0 0 0,0 0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43">
    <iact:property name="dataType"/>
    <iact:actionData xml:id="d0">
      <inkml:trace xmlns:inkml="http://www.w3.org/2003/InkML" xml:id="stk0" contextRef="#ctx0" brushRef="#br0">13888 10278 0,'22'0'122,"0"0"-113,23 0-2,21 0 1,-22 0 0,23 0 1,-23 0-2,-22 0 1,0 0 0,1 0 8,-23-22-7,22 22 14,22 0-7,-22 0-8,0-22-1,1 22 1,-1 0 8,0 0-7,0 0 6,0 0 41,0 0-48,0 0 1,45 0-1,-1 0-1,-21 0 2,-1 0-2,22-22 2,1 0-2,-23 22 2,0 0-1,1 0-1,-1 0 1,-22 0 0,0 0 0,0 0 0,1 0 0,-1 0 1,0 0 15,0 0-8,0 0 0,0 0-8,1 0 7,-1 0 2,22 0-9,-22 0-1,0 0 1,23 0 0,-1 0 1,0 0-2,0 0 2,1 0-2,-23 0 2,44 0-2,-21 0 2,-23 0 6,0 0 10,0 0-17,0 0 16,23 0-17,-23 0 2,22 0-2,0 0 2,1 0-2,21 0 1,-22 0 0,-22 0 1,1 0-1,21 0-1,-22 0 10,0 0-1,0 0 7,1 0-15,21 0 1,0 0-1,0 22-1,1 0 2,-23-22-2,22 0 1,-22 0 9,0 0 23,1 0-32,-1 0 88,22 0-88,0 0-1,23 0 1,-45 22 0,0-22 0,45 0 1,-45 0-1,0 0 0,0 0-1,0 0 49,22 0-48,1 0 0,21 0 1,-21 0-1,-23 22-1,44 1 2,-44-23-2,23 0 122,-23 0-121,0 0-1,0 0 1,0 0 1,0 0-2</inkml:trace>
    </iact:actionData>
  </iact:action>
  <iact:action type="add" startTime="18750">
    <iact:property name="dataType"/>
    <iact:actionData xml:id="d1">
      <inkml:trace xmlns:inkml="http://www.w3.org/2003/InkML" xml:id="stk1" contextRef="#ctx0" brushRef="#br0">9879 11319 0,'22'0'48,"0"0"-33,0 0-8,1 0 1,21 0 9,-22 0-10,0 0 1,0 0 0,23 0 0,-23 0 0,0 0 1,22 0-2</inkml:trace>
    </iact:actionData>
  </iact:action>
  <iact:action type="add" startTime="19480">
    <iact:property name="dataType"/>
    <iact:actionData xml:id="d2">
      <inkml:trace xmlns:inkml="http://www.w3.org/2003/InkML" xml:id="stk2" contextRef="#ctx0" brushRef="#br0">10433 11253 0,'22'0'52,"0"0"-35,-22-22-9,22 22-1,0 0 1,45 0 0,21 0 0,1 0 0,22 0 0,-1 0 1,-43 0-1,-23 0-1,-22 0 1,1 0 1</inkml:trace>
    </iact:actionData>
  </iact:action>
  <iact:action type="add" startTime="20999">
    <iact:property name="dataType"/>
    <iact:actionData xml:id="d3">
      <inkml:trace xmlns:inkml="http://www.w3.org/2003/InkML" xml:id="stk3" contextRef="#ctx0" brushRef="#br0">11585 11319 0,'22'0'78,"0"0"-69,0 0 5,0 0-4,0 0-4,0 0 19,1 0 110</inkml:trace>
    </iact:actionData>
  </iact:action>
  <iact:action type="add" startTime="21711">
    <iact:property name="dataType"/>
    <iact:actionData xml:id="d4">
      <inkml:trace xmlns:inkml="http://www.w3.org/2003/InkML" xml:id="stk4" contextRef="#ctx0" brushRef="#br0">12050 11319 0,'22'0'31,"0"0"-25,22 0 3,-22 0-2,1 0 2,-1 0-2,44 0 1,-22 0 0,-21 0 0,21 0 0,0 0 0,-22 0 0</inkml:trace>
    </iact:actionData>
  </iact:action>
  <iact:action type="add" startTime="22383">
    <iact:property name="dataType"/>
    <iact:actionData xml:id="d5">
      <inkml:trace xmlns:inkml="http://www.w3.org/2003/InkML" xml:id="stk5" contextRef="#ctx0" brushRef="#br0">12559 11319 0,'22'0'52,"0"0"-43,1-22 8,21 22-9,0 0-1,23 0 1,-23 0 0,0 0 0,1 0 0,-23 0 1,-22-22-2,22 22 1</inkml:trace>
    </iact:actionData>
  </iact:action>
  <iact:action type="add" startTime="28619">
    <iact:property name="dataType"/>
    <iact:actionData xml:id="d6">
      <inkml:trace xmlns:inkml="http://www.w3.org/2003/InkML" xml:id="stk6" contextRef="#ctx0" brushRef="#br0">19691 10433 0,'22'0'88,"23"0"-80,-23 0 0,0-22 0,22 22 0,-22 0 0,1 0 0,-1 0 0,22-22 0,-22 0 0,0 22 1,1 0-1,-1 0 48,0 0-39,0 0-1,0 0 80,0-22-89,23 22 1,21-22 0,-44 22 1,22 0-1,-21 0-1,-1 0 1,0-22 153,0-1-154,0 23 98,0 0-90,1 0 1,-1 0 0</inkml:trace>
    </iact:actionData>
  </iact:action>
  <iact:action type="add" startTime="36855">
    <iact:property name="dataType"/>
    <iact:actionData xml:id="d7">
      <inkml:trace xmlns:inkml="http://www.w3.org/2003/InkML" xml:id="stk7" contextRef="#ctx0" brushRef="#br0">24874 7997 0,'-44'111'70,"-45"21"-63,1 1 1,-1 0 0,23 0 0,-1-44 0,23-1 0,44-21 1,-22-23-2,0-22 1,0 23 0,22-23 16,-23-22 0</inkml:trace>
    </iact:actionData>
  </iact:action>
  <iact:action type="add" startTime="37367">
    <iact:property name="dataType"/>
    <iact:actionData xml:id="d8">
      <inkml:trace xmlns:inkml="http://www.w3.org/2003/InkML" xml:id="stk8" contextRef="#ctx0" brushRef="#br0">24188 8218 0,'22'45'46,"22"-1"-38,-22 0-1,45 1 1,-23-1 0,0-22 0,1 44 0,-1-43 1,-44-1-1,22 0-1,0 0 1,22-22 0,-44 44 0,45-21 0,-1 21 0,0 0 0,1 0 0,-1 1 0,0-1 1,23-22-2,-67 0 1,22 0 1,-22 1-2</inkml:trace>
    </iact:actionData>
  </iact:action>
  <iact:action type="add" startTime="38032">
    <iact:property name="dataType"/>
    <iact:actionData xml:id="d9">
      <inkml:trace xmlns:inkml="http://www.w3.org/2003/InkML" xml:id="stk9" contextRef="#ctx0" brushRef="#br0">25339 7953 0,'23'0'22,"-1"0"-8,0 22-6,0 44 0,0 23 0,22-1 0,1 45 0,-45-22 0,22 0 1,22-45-2,-22 1 2,0-23-2,-22 22 1,23-21 0,-1-23 0,-22 0 0,0 22 0</inkml:trace>
    </iact:actionData>
  </iact:action>
  <iact:action type="add" startTime="38539">
    <iact:property name="dataType"/>
    <iact:actionData xml:id="d10">
      <inkml:trace xmlns:inkml="http://www.w3.org/2003/InkML" xml:id="stk10" contextRef="#ctx0" brushRef="#br0">25805 8351 0,'0'-22'9,"0"0"6,22 0-7,0 22 0,0-22-1,0 22 1,-22-23 0,22 1 0,0 22 0,1 0 9,-1 0 62,22 0-71,-22 22 9,0 1-9,-22-1 0,0 22 0,22 23 0,1-23 0,-1 0 0,-22 0 0,22 1 0,0 21 1,-22-21-1,0-23 0,0 0 0,0 0 0,0 0 0,0 0 0,0 0 0,0 1 0,0-1 8,-44 0 16,-1-22-23,23 0-2,0 22 1,-22-22 1,22 0 6,0 0 17,-1 0-15,1-66-10,-22-1 2,22 23-2,-22 0 1,21-23 0,23 45 0,-22 0 0,0 0 1,22-1 6,0 1-6,0 0 6,0 0-7,0 0 8,0 0-8</inkml:trace>
    </iact:actionData>
  </iact:action>
  <iact:action type="add" startTime="39847">
    <iact:property name="dataType"/>
    <iact:actionData xml:id="d11">
      <inkml:trace xmlns:inkml="http://www.w3.org/2003/InkML" xml:id="stk11" contextRef="#ctx0" brushRef="#br0">26115 7310 0,'44'0'93,"0"0"-85,1-22 1,-23 22 215,0 0-216,22 44 15,-44 1-15,22 21 0,0-44 1,1 0-2,-23 23 1,0-23 0,0 0 0,0 22 0,0-22 8,0 1-7,22-1-2,-22 0 9,0 22-8,0-22 1,0 0-2,0 1 2,0-1-2,22 0 2,0 0-1,-22 0 7,0 0-6,0 1 110,-22-23-110,0 0-1,-23 0-1,23 0 1,0 22 0,-22-22 0,22 0 0,-23 22 1,1-22-1,22 0 7,0 0-6,0 0-2,-1-67 162,1 1-162,22 22 1,-22-1 0,0-21 1,22 44-2,0 0 1,-22-1 0,0 1 0,22 0 17,0 0-18,0 0 10,0 0-10,0-1 9,0 1-7,0 0-2,0-22 1,0 22 9,0 0-2,0-1-8,22 23 148,22 0-149,0-22 2,1 22 1,-23 0-2,0-22 1,0 22 9,0 0-10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21">
    <iact:property name="dataType"/>
    <iact:actionData xml:id="d0">
      <inkml:trace xmlns:inkml="http://www.w3.org/2003/InkML" xml:id="stk0" contextRef="#ctx0" brushRef="#br0">14420 9725 0,'0'22'47,"44"-22"-32,0 0-7,1 0 0,21 22-1,0 0 2,-43-22-2,-1 0 1,0 0 0,0 0 16,0 0-16,0 0 1,1 0-2,-1 0 3,0 0-4,0 0 11,0 0 15,0 0 40,0 0 41,1 0-99,21 0 2,0 0-8,-22 0 0,0 0 0,1 0 1,-23 22-2,22-22 1</inkml:trace>
    </iact:actionData>
  </iact:action>
  <iact:action type="add" startTime="28506">
    <iact:property name="dataType"/>
    <iact:actionData xml:id="d1">
      <inkml:trace xmlns:inkml="http://www.w3.org/2003/InkML" xml:id="stk1" contextRef="#ctx0" brushRef="#br0">23390 10278 0,'22'0'54,"1"0"-47,-1 0 0,0 0 18,22 0-10,-22 0 1,0 0-8,1 0 1,21 0-1,22 0-1,-21 0 1,-1 0 1,-22 0-2,0 0 2,0 0-2,1 0 1,-1 0 33,0 0-34,22 0 1,0 0 1,1 0-2,-1 0 1,-22 0 8,0 0 49,23 0-50,-23 0 1,0 0 32,0 0-31,22 0-10,1 0 1,-23 0 1,0 0-2</inkml:trace>
    </iact:actionData>
  </iact:action>
  <iact:action type="add" startTime="29802">
    <iact:property name="dataType"/>
    <iact:actionData xml:id="d2">
      <inkml:trace xmlns:inkml="http://www.w3.org/2003/InkML" xml:id="stk2" contextRef="#ctx0" brushRef="#br0">24830 10345 0,'22'0'68,"0"0"-60,0 0 0,1 0 0,21 0 0,-22 0 1,0 0-2,0 0 0,23 0 2,-23 0-2,0 0 1,22 0 0,-22 0 8,45 0-8,-45 0 0,22 0 0,1-22 0,-1 22 0,0 0 0,23 0 0,-45 0 1,22 0 7,-22 0 0,0 0 105,0-22-114,23-1 1,-23 23 0,0 0 0,0 0 1,23 0-2,-1 0 1,0 0 0,-22 0 0,23 0 0,-23 0 0,0 0 0,0 0 0,22 0 1,-22 0-2,23 0 10,-23 0-8,0 0-3,0 0 3,0 0-1,1 0 0,21 0 0,-22 0 0,0 0 8,0 0-9,0 0 9,1 0 8,-1 0-7,0 0-10,0 0 2,0 0-2,0 0 1,0 0 0,1 0 8,-1 0 65,0 0 8,0 0-75,0 0 2,0 0-7</inkml:trace>
    </iact:actionData>
  </iact:action>
  <iact:action type="add" startTime="42719">
    <iact:property name="dataType"/>
    <iact:actionData xml:id="d3">
      <inkml:trace xmlns:inkml="http://www.w3.org/2003/InkML" xml:id="stk3" contextRef="#ctx0" brushRef="#br0">29393 7000 0,'-22'0'71,"-45"0"-61,23 0-4,22 0 2,-23 0-1,1 0 1,0 0 0,0 0 0,-1 0 0,23 22 0,22 22 0,-44-21 0,44 21 0,-22-22 0,-1-22 0,23 22 0,-22 0 0,22 23 0,-22-23 0,22 0 0,0 22 1,-22 23-1,0-45 1,22 0-2,0 0 9,22-22 81,22 0-90,1 0 2,43 0-2,1-22 1,-23 0 0,1 22 0,-1 0 0,-22 0 1,-21 0-1,-1 0 48,0 0-24,0 44-25,-22-22 2,22 0 0,0 45-3,-22-23 2,0-22 0,0 1 0,0 21 0,0-22 8,0 0 0,0 0 0,0 0-7,-22 1 7,0-1-9,-44-22 1,-1 22 0,45 0 1,0-22-1,-22 0 0,21 22 15</inkml:trace>
    </iact:actionData>
  </iact:action>
  <iact:action type="add" startTime="43976">
    <iact:property name="dataType"/>
    <iact:actionData xml:id="d4">
      <inkml:trace xmlns:inkml="http://www.w3.org/2003/InkML" xml:id="stk4" contextRef="#ctx0" brushRef="#br0">29836 7620 0,'0'22'48,"0"45"-41,0 21 0,0 1 1,0 0 1,0 21-1,-22-21-1,22 0 1,0-23 0,0-22 0,0-21 1,0-1-2,0 0 1</inkml:trace>
    </iact:actionData>
  </iact:action>
  <iact:action type="add" startTime="44507">
    <iact:property name="dataType"/>
    <iact:actionData xml:id="d5">
      <inkml:trace xmlns:inkml="http://www.w3.org/2003/InkML" xml:id="stk5" contextRef="#ctx0" brushRef="#br0">30124 7465 0,'0'0'2,"0"-22"2,44 0 4,0-22-2,23-1 1,21 1 1,-21 0 0,-23 22 0,0-1 1,-44 1-1,23 22 56,-1 0-40,0 22-15,-22 1-1,0 21-1,0 22 2,0-44-2,0 23 2,0-1-1,0 0-1,0 1 1,0 21 0,0-22 0,0 1-1,-44 21 3,21-22-4,23-21 3,-22 21 6,0-44-6,0 22 0,0-22 6,0 0-8,0 0 2,-1 0-2,1 0 2,0 0 15,0 0 0,0-44-8,0-1-9,22 1 1,0 22 0,0-22 0,-23 22 1,23-1-2,0-21 9,0 22-8,0 0 8,0 0-7,0-23-1,0 23-1,23 0 9,-23 0-7,22 22 5</inkml:trace>
    </iact:actionData>
  </iact:action>
  <iact:action type="add" startTime="45473">
    <iact:property name="dataType"/>
    <iact:actionData xml:id="d6">
      <inkml:trace xmlns:inkml="http://www.w3.org/2003/InkML" xml:id="stk6" contextRef="#ctx0" brushRef="#br0">31165 7133 0,'0'0'8,"22"-22"-7,0 22 6,0 0-1,0 0 3,0 0 77,1 22-61,-1 0-17,-22 0-1,0 23 1,0-23 8,0 0-7,0 0-2,0 22 2,0-22-2,0 1 1,0-1 0,0 44 0,0-22-1,0 1 2,0-1-1,0-22 0,-22 23 0,22-23 0,0 0 1,-23-22-2,1 0 10,0 22 7,0-22-8,0 0 0,0 0-9,0 0 2,22-22-2,-23 0 1,1 22 0,22-22 0,-22-23 9,22 23-10,-22-22 1,0-1 0,0 1 0,22 0 0,-22 0 0,-1-1 0,1 1 1,22 0-1,-22 22 8,22-1-9,0 1 9,0 0 16,0 0-7</inkml:trace>
    </iact:actionData>
  </iact:action>
  <iact:action type="add" startTime="46437">
    <iact:property name="dataType"/>
    <iact:actionData xml:id="d7">
      <inkml:trace xmlns:inkml="http://www.w3.org/2003/InkML" xml:id="stk7" contextRef="#ctx0" brushRef="#br0">31696 7089 0,'22'0'48,"23"0"-32,-23 0-9,0 0 10,0 0 65,0 0-58,-22 44 0,0-22-15,23 0-3,-1 0 5,-22 23 2,0-23-6,0 0 1,0 22 1,0-22-2,0 1 1,0-1 0,0 0 0,0 0 1,0 0-2,0 0 2,0 0-2,0 1 3,0-1 13,0 0-7,-22-22-8,-1 22 8,-21-22 0,22 0 0,0 0 66,0-22-68,-1 0-6,23 0 0,-22 22 0,0-45 0,22 23 1,-22 0 7,22 0-9,0 0 10,0 0-2,-22 22-6,22-23-2,0 1 1,0 0 4,0 0 0,0 0-4,0 0 0,0-23-1,0 23 10,-22 0-8,0 0-2,22 0 137</inkml:trace>
    </iact:actionData>
  </iact:action>
  <iact:action type="add" startTime="60266">
    <iact:property name="dataType"/>
    <iact:actionData xml:id="d8">
      <inkml:trace xmlns:inkml="http://www.w3.org/2003/InkML" xml:id="stk8" contextRef="#ctx0" brushRef="#br0">20489 11032 0,'22'0'63,"0"0"-57,0 0 1,22 0 2,-21 22-2,-1-22 2,0 0-2,22 0 9,-22 0 57,23 22-65,43-22-1,1 22 1,-1 0 0,-21-22 0,-23 0 0,-22 0 0,0 0 0</inkml:trace>
    </iact:actionData>
  </iact:action>
  <iact:action type="add" startTime="65545">
    <iact:property name="dataType"/>
    <iact:actionData xml:id="d9">
      <inkml:trace xmlns:inkml="http://www.w3.org/2003/InkML" xml:id="stk9" contextRef="#ctx0" brushRef="#br0">22238 11032 0,'23'0'104,"-1"0"-98,0 0 2,0 0-1,22 0 1,23 0 0,-1 0 0,-21 0 1,21 0-2,-22 0 0,-22 22 1,23-22 0,-1 0 1,-22 0-1,0 0 1,1 0 39,-1 0-33,44 0-7,-44 0 0,0 0 1,1 0-2,-1 0 1</inkml:trace>
    </iact:actionData>
  </iact:action>
  <iact:action type="add" startTime="69345">
    <iact:property name="dataType"/>
    <iact:actionData xml:id="d10">
      <inkml:trace xmlns:inkml="http://www.w3.org/2003/InkML" xml:id="stk10" contextRef="#ctx0" brushRef="#br0">25583 10278 0,'0'45'61,"0"-1"-52,0 0-2,0 1 1,0-23 0,0 0 0,0 0 0,0 0 1,0 0 7,0-44 135,0-22-143,0 0 0,0-23 0,0 45 0,0 0 0,0 0 0,0 66 177,0 22-177,0-21 0,0-1-1,0 23 2,0-1-2,0-22 2,0-22 0,0 23 0,0-23-3,0 0 2,0-44 95,0-22-95,0-1 0,0-21 0,0 22 0,0 21 0,0-21 0,0 22 0,0-22 1,0 21-2,0 1 2,0 0 95,0 44 63,0 0-158,0 1-2,0-1 1,0 0 8,0 0 8</inkml:trace>
    </iact:actionData>
  </iact:action>
  <iact:action type="add" startTime="76697">
    <iact:property name="dataType"/>
    <iact:actionData xml:id="d11">
      <inkml:trace xmlns:inkml="http://www.w3.org/2003/InkML" xml:id="stk11" contextRef="#ctx0" brushRef="#br0">25960 9592 0,'0'-22'56,"0"-1"-51,0 1 3,0-22 0,0 0 0,0 21 0,0 1 0,0-22 0,-23 22 0,23 0 0,-22 22 0,22-22 0,-22-23 0,0 23 1,22 0-2,-22 0 9,0 22 81,0-22-90,-1 22 1,1 0 0,-22 0 0,0 0 0,-1 0 1,23 0-2,0 0 1,0 0 0,0 0 24,22 22 56,0 0-80,0 0 0,0 0 0,0 0 0,0 1 0,0 21 0,0 0 9,0-22-10,0 0 1,0 1 0,0-1 8</inkml:trace>
    </iact:actionData>
  </iact:action>
  <iact:action type="add" startTime="78041">
    <iact:property name="dataType"/>
    <iact:actionData xml:id="d12">
      <inkml:trace xmlns:inkml="http://www.w3.org/2003/InkML" xml:id="stk12" contextRef="#ctx0" brushRef="#br0">25472 9459 0,'0'22'144,"45"0"-138,-45 0 1,22-22 1,0 22 0,-22 1 0,22-1 0,0-22 153,0-22-138,0-1-15,-22 1 0,0 0 0,23 0 0,-1 22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2-01-13T11:59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09">
    <iact:property name="dataType"/>
    <iact:actionData xml:id="d0">
      <inkml:trace xmlns:inkml="http://www.w3.org/2003/InkML" xml:id="stk0" contextRef="#ctx0" brushRef="#br0">5803 7465 0,'45'0'86,"21"0"-80,1 0 2,-23 0 0,-22 0 0,22 0 0,1 0 0,-1 0 0,-22 0 0,0 0 0,0 0 0,23 0 0,-23 0 8,0 0 0,0 0-8,0 0 8,1 0 0,-1 0 0,0 0-8,0 0 0,0 0 8,0 0-8,0 0 0,1 0 8,21 0 8,-22 0-16,0 0 0,0 0 0,23 0 0,-23 0 0,0 0 0,0 0 0,22 0 8,-21 0-8,-1 0 0,0 0 0,0 0 9,22 0 7,-22 0-16,1 0 0,-1 0 0,0 0 0,0 0 0,0 0 8,0 0 0,0 0 137,1 0-145</inkml:trace>
    </iact:actionData>
  </iact:action>
  <iact:action type="add" startTime="10578">
    <iact:property name="dataType"/>
    <iact:actionData xml:id="d1">
      <inkml:trace xmlns:inkml="http://www.w3.org/2003/InkML" xml:id="stk1" contextRef="#ctx0" brushRef="#br0">7930 7377 0,'44'0'109,"23"0"-102,-1 0 2,1 0-2,-1 0 2,-22 0-1,1 0 0,21 0 0,-22 0-1,-22 0 2,23 0-1,-23 0-1,22 0 1,0 0 1,-21 0-1,21 0 0,-22 0-1,22 0 1,1 0 0,-1 0 0,-22 0 1,0 0-1,0 0-1,23 0 1,21 0 1,-44 0-2,0 0 2,1 0-2,21 0 2,-22 0-1,22 0 0,1 0 0,-1 0 0,22 0 1,1 0-2,21 0 1,23 0 0,-44 0-1,21 0 2,1 0-1,-23 0 0,1 0-1,-1 0 2,-21 0-2,-1 0 2,0 0-2,0 0 2,1 0-2,-23 0 1,0 0 1,0 0-2,0 0 2,0 0-2,1 0 1,43 0 0,-22 0 1,-21 0-2,21 0 2,22 0-2,-21 0 1,-1 0 0,22 0 1,-21 0-2,-1 0 2,0 0-2,-22 0 1,23 0 0,-1 0 0,0 0 1,1 0-1,-1 0-1,22 0 1,1 0 1,-1 0-1,-22 0 0,1 0-1,-1 0 2,0 0-1,1 0-1,-1 0 1,-22 0 0,22 0 0,23 0 1,-1-23-2,1 23 2,21 0-1,-21 0 0,-1 0-1,-21 0 2,-1 0-2,22 0 2,-21 0-2,-1 0 2,-22 0-2,22 0 2,1 0-1,-23 0 0,0 0 0,44 0 0,-21 0 0,-1-22-1,0 22 1,-22 0 0,23 0 1,-23 0-1,0 0 0,0 0-1,45 0 2,-23 0-1,0 0 0,23 0-1,-1 0 2,-22 0-2,-21 0 2,21 0-1,-22 0 0,0 0-1,0 0 2,45 0-2,-23 0 2,0 0-2,23 0 1,-23 0 1,0 0-1,-21 0-1,-1 0 1,0 0 121,0 0-122</inkml:trace>
    </iact:actionData>
  </iact:action>
  <iact:action type="add" startTime="19352">
    <iact:property name="dataType"/>
    <iact:actionData xml:id="d2">
      <inkml:trace xmlns:inkml="http://www.w3.org/2003/InkML" xml:id="stk2" contextRef="#ctx0" brushRef="#br0">8794 7244 0,'22'0'97,"0"0"-83,0 0 2,0 0-1,0 0-7,1 0 9,-1 0-10,0 0 18</inkml:trace>
    </iact:actionData>
  </iact:action>
  <iact:action type="add" startTime="21985">
    <iact:property name="dataType"/>
    <iact:actionData xml:id="d3">
      <inkml:trace xmlns:inkml="http://www.w3.org/2003/InkML" xml:id="stk3" contextRef="#ctx0" brushRef="#br0">8683 6535 0,'22'0'104,"0"-22"-98,-22-23 1,22 1 1,1 22 2,-1-22-2,-22-1 0,22 45 0,-22-44-2,0 22 11,22 22-9,0-22 7,0 22 18,0 0-25,1 0 7,-1-22-7,22-1 1,-22 23-2,0 0 1,0 0 9,1 0 137,-23 23-149,22-1 4,0-22-2,-22 44 2,0-22-1,22 0-1,-22 0 1,0 23 1,22-23-1,0-22-1,-22 22 2,0 0-2</inkml:trace>
    </iact:actionData>
  </iact:action>
  <iact:action type="add" startTime="22978">
    <iact:property name="dataType"/>
    <iact:actionData xml:id="d4">
      <inkml:trace xmlns:inkml="http://www.w3.org/2003/InkML" xml:id="stk4" contextRef="#ctx0" brushRef="#br0">9037 6446 0,'22'0'110,"1"0"-103,-1 0 8,0 0 1,0 0 0,0 0-8,-22 22 0,22-22 0,1 0 65,-1 0-65,0 23-1,-22-1 2,22-22-2,0 0 10,-22 22-9,0-66 168,0 21-168,0-43-1,0 22 2,0 21-2,0 1 1,0-22 0</inkml:trace>
    </iact:actionData>
  </iact:action>
  <iact:action type="add" startTime="29232">
    <iact:property name="dataType"/>
    <iact:actionData xml:id="d5">
      <inkml:trace xmlns:inkml="http://www.w3.org/2003/InkML" xml:id="stk5" contextRef="#ctx0" brushRef="#br0">12537 13778 0,'22'0'80,"22"0"-73,1 0 0,-1 0 1,45 0 0,21 0 1,23 0-2,-22-22 1,0 0 1,-23 22-2,23 0 2,22 0-2,-44 0 2,-1 0-2,1 0 2,-45 0-1,0 0 0,1 0-1,-23 0 9</inkml:trace>
    </iact:actionData>
  </iact:action>
  <iact:action type="add" startTime="32249">
    <iact:property name="dataType"/>
    <iact:actionData xml:id="d6">
      <inkml:trace xmlns:inkml="http://www.w3.org/2003/InkML" xml:id="stk6" contextRef="#ctx0" brushRef="#br0">9104 10522 0,'22'0'56,"0"0"-51,22 0 3,1 0 1,-1 0-1,0 0-1,23 0 1,-1 0 0,1 0 0,-23 22 1,0-22-2,23 0 1,-23 0 0,0 0 1,1 0-2,-23 0 1,0 0 0,0 0 17,0 0-18,0 0 73,0 0-70,1 0 5,-1 0 89,22 0-88,-22 0 0,0 0-9,1 0 2,21 0-1,-22 0 7,22 0-6,1 0-1,-1 0 0,-22 0 0,0 0-1,0 0 209,0 0-191,1 0-18</inkml:trace>
    </iact:actionData>
  </iact:action>
  <iact:action type="add" startTime="38449">
    <iact:property name="dataType"/>
    <iact:actionData xml:id="d7">
      <inkml:trace xmlns:inkml="http://www.w3.org/2003/InkML" xml:id="stk7" contextRef="#ctx0" brushRef="#br0">9192 7244 0,'45'0'125,"-23"0"-116,0 0-2,0 0 10,0 0-1,0 0 8,1 0 0,-1 0 70</inkml:trace>
    </iact:actionData>
  </iact:action>
  <iact:action type="add" startTime="41105">
    <iact:property name="dataType"/>
    <iact:actionData xml:id="d8">
      <inkml:trace xmlns:inkml="http://www.w3.org/2003/InkML" xml:id="stk8" contextRef="#ctx0" brushRef="#br0">9569 6468 0,'22'45'40,"-22"-1"-34,0 22 1,0 1 2,0-45-1,0 0 0,0 23-1,0-1 2,22 0-2,-22-22 2,0 0-2,0 23 2,0-23 7,0 0-9,0 0 2,0 0 7,0 23-8,0-23-1,0 0 1,22-22 0,1 22 0,-23 0 1,0 0 15,0-44 72,0-44-89,0 21 1,0 1 0,0 0 0,0-23 1,0 23-1,0 22 0,0 0 0,0 0-1,0 0 9,0 44 169,0 0-178,0 0 2,0 22-2,0-22 2,0 23-2,0-1 2,0-22-2,0 22 2,0 1-2,0-23 10</inkml:trace>
    </iact:actionData>
  </iact:action>
  <iact:action type="add" startTime="45872">
    <iact:property name="dataType"/>
    <iact:actionData xml:id="d9">
      <inkml:trace xmlns:inkml="http://www.w3.org/2003/InkML" xml:id="stk9" contextRef="#ctx0" brushRef="#br0">16125 6313 0,'22'-44'89,"0"44"-84,-22-22 3,45 22 0,-23 0 0,0 0 0,0 0 49,23 0-49,-1 22-1,0 0 2,0 22-2,-44-21 2,23 21-1,-1-22-1,0 22 2,0 1-1,0-1-1,-22-22 2,0 0-2,0 23 2,0-23-1,0 0-1,0 0 2,0 22-2,0-21 1,-44 21 0,-23-44 1,45 22-2,0 0 1,-22-22 0,22 0 1,0 22-2,-1-22 1,1 0 18,0 0-8,0-22-12,22 0 1,-22-22 1,-23-23 1,45 23-2,-22-23 2,-22 23-1,22 0 0,-22-23 0,21 45-2,1 0 2,22 0 0,0 0 42,0 0-35,0-1 1,0 1-9,22 0 2,1 22-2,-23-22 2</inkml:trace>
    </iact:actionData>
  </iact:action>
  <iact:action type="add" startTime="47042">
    <iact:property name="dataType"/>
    <iact:actionData xml:id="d10">
      <inkml:trace xmlns:inkml="http://www.w3.org/2003/InkML" xml:id="stk10" contextRef="#ctx0" brushRef="#br0">17144 6535 0,'0'-22'172</inkml:trace>
    </iact:actionData>
  </iact:action>
  <iact:action type="add" startTime="47570">
    <iact:property name="dataType"/>
    <iact:actionData xml:id="d11">
      <inkml:trace xmlns:inkml="http://www.w3.org/2003/InkML" xml:id="stk11" contextRef="#ctx0" brushRef="#br0">17809 5937 0,'-23'0'119,"1"0"-113,0 0 1,0 0 2,0 0-2,0 0 2,22 44 15,0-22-16,0 0 0,0 1-1,0 21 2,0-22-1,0 0 0,0 0-1,22 0 9,0 1-9,22-1 9,1 0-8,-23-22 0,0 0 0,22 0 0,-22 0 0,-22-22 42,22 0-35,1-23-7,-1 90 178,0-1-180,0 22 2,-22-44 0,0 1 1,22 21-2,0 22 2,-22-43-2,0-1 1,0 0 0,0 22 8,0-22-8,0 0 0,0 1 1,0-1-1,0 0-1,0 0 2,-44 0 39,22 0-41,0-22 9,0 0-7,-1 0 55,1 0-40</inkml:trace>
    </iact:actionData>
  </iact:action>
  <iact:action type="add" startTime="48822">
    <iact:property name="dataType"/>
    <iact:actionData xml:id="d12">
      <inkml:trace xmlns:inkml="http://www.w3.org/2003/InkML" xml:id="stk12" contextRef="#ctx0" brushRef="#br0">18384 5693 0,'23'0'55,"-23"44"-47,22 23 0,0-1 0,0 23 0,0 44 0,-22-45 0,0-21 0,22-1 0,-22 1 0,0-23 0,0 0 0,22 1 0,1-1 0,-23-22 0,0 0 0,0 0 8,0 1 0</inkml:trace>
    </iact:actionData>
  </iact:action>
  <iact:action type="add" startTime="49329">
    <iact:property name="dataType"/>
    <iact:actionData xml:id="d13">
      <inkml:trace xmlns:inkml="http://www.w3.org/2003/InkML" xml:id="stk13" contextRef="#ctx0" brushRef="#br0">18606 5937 0,'22'0'56,"22"0"-42,1 0-6,-1-22-1,22-1 2,-21 1-2,-1 22 1,-22 0 0,0 0 0,0 0 1,1 0 112,-23 45-99,0 21-14,0 23 1,0-1-1,0 1-1,22 44 1,0-45 0,-22 1 1,0 0-1,0-23-1,0-22 1,0 1 0,0-23 8</inkml:trace>
    </iact:actionData>
  </iact:action>
  <iact:action type="add" startTime="50138">
    <iact:property name="dataType"/>
    <iact:actionData xml:id="d14">
      <inkml:trace xmlns:inkml="http://www.w3.org/2003/InkML" xml:id="stk14" contextRef="#ctx0" brushRef="#br0">18960 6402 0,'22'-22'72,"23"0"-66,21-1 0,-21 23 2,-23 0 1,0 0 6,0 0 1</inkml:trace>
    </iact:actionData>
  </iact:action>
  <iact:action type="add" startTime="54801">
    <iact:property name="dataType"/>
    <iact:actionData xml:id="d15">
      <inkml:trace xmlns:inkml="http://www.w3.org/2003/InkML" xml:id="stk15" contextRef="#ctx0" brushRef="#br0">22394 8905 0,'22'0'272,"0"0"-259,0 0-5,0 0 9,0 0-2,0 0 129,1 0-120,-1 0 57,0 0-65,-66 0 160,21 0-169,1 0 1,0 0 8,0 0-7,0 0 23,0 0 31,0 0-38</inkml:trace>
    </iact:actionData>
  </iact:action>
  <iact:action type="add" startTime="57123">
    <iact:property name="dataType"/>
    <iact:actionData xml:id="d16">
      <inkml:trace xmlns:inkml="http://www.w3.org/2003/InkML" xml:id="stk16" contextRef="#ctx0" brushRef="#br0">22726 8949 0,'22'0'117,"0"0"-101,0 0-1,0 0-8,1 0 9,-1 0 0,0 0 0,0 0-8,0 0 65,0 0-34,0 0-23,1 0-9,-1 0 10,0 0 64,0 0-74,0 0 1,0 0 8</inkml:trace>
    </iact:actionData>
  </iact:action>
  <iact:action type="add" startTime="62657">
    <iact:property name="dataType"/>
    <iact:actionData xml:id="d17">
      <inkml:trace xmlns:inkml="http://www.w3.org/2003/InkML" xml:id="stk17" contextRef="#ctx0" brushRef="#br0">11097 14022 0,'45'-22'77,"-1"22"-69,44-22 0,-21-1 0,21 23-1,1 0 1,0 0 0,-1 0 0,1 0 0,-23 0 1,1 0-2,21 0 1,1 0 0,44 0 0,-22 0 2,44 0-3,0 0 2,22 0-2,44 0 2,45 0-2,22 0 1,-44 0 1,-45 0-2,23 0 1,-45 0 0,-44 0 1,0 0-2,-45 0 2,23 0-2,22 0 1,-45 0 0,1 0 0,-22 0 0,-1 0 0,23 0 0,-1 0 1,-21 0-1,-1 0 0,0 0-1,23 0 2,44 0-2,-22 0 1,44 0 0,22 0 1,0 0-2,0 0 2,1 0-2,-23 0 3,22 0-4,0 0 2,-66 0 0,22-22 0,-67 22-1,1 0 2,-1 0-1,-22 0 0,1 0-1,-23 0 2,0 0-1,0 0 0,0 0 161,-22 22-162,0 23 1,22 21 0,0 45 0,-22-45 1,23 23-2,21 0 1,-44 21 0,22-21 1,22-23-2,-21 1 1,-23-1 0,22-43 0,-22-1 0,0 0 1,22 22 6,-22-22-7,0 0 0,0 1 0,0 21 8,0-22-7,0 0-2,0 0 1,22 23 0,0-23 0,-22 0 1,0 22-2,0-22 1,0 1 1,0-1 6,0 0 1,0 0 65,0 0-74,0 0 1,0 0 0,0 1 0,0 21-1,0-22 17,0 0 0,0 0 0,0 1-16,0-1 9,0 0-1,-22 0 7,0 0-16,0-22 2,-23 22 6,23-22-6,-22 22-1,-23 1-1,-21-23 2,21 0-2,1 0 1,0 22 0,-1 0 1,1-22-2,-1 0 2,1 0-1,-1 0 0,-21 0 0,-23 0 0,-44 0 0,-22 0 0,0 0 0,-1 0 0,1 0 0,44 0 0,0 0 0,23 0 1,-23 0-2,44 0 1,23 0 1,-1 0-1,23 0 0,-23 0 0,-21 0 0,21 0 0,1 0 0,-23 22 0,-44 0 0,45 0-1,-45-22 2,22 0-1,-22 22 0,-22 1 0,45-23 0,-46 0 0,1 0 0,23 0 0,-24 0 0,1 0 0,-22 0 0,44 0 0,-22 0 0,0 0 0,45 0 0,-23 0 0,44 0 0,23 0 0,-23 0-1,0 0 3,1 0-3,-1 0 1,-22 0 0,23-23 1,21 23-2,23 0 1,22 0 0,-22 0 0,21 0 8,1 0 0,0 0-8,0 0-1,-22 0 2,22 0-1,-23 0 0,-21-22 0,-23 0 0,-22 22 0,45 0 0,-23 0 0,1 0 0,44 0 0,21 0 0,1 0 0,0 0 0,0 0 81,0 0-81,0 0 0,-1 0 0,-21 0-1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4AEC-F8D9-47F0-B139-BB61CF02D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7414D-63A1-44D6-A72B-0BDE496E7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5F459-EC33-4CB0-A8F8-16B98E62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8EA9-8A09-4CF8-8F0F-CB18726C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DA876-C386-4A76-AB1E-74CD175D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60D4-1649-4B31-928B-39067A4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BA99A-5573-4217-A28B-04A5F05A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12BA1-D2A5-4345-932B-B6DC375A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5D32-7DE6-4253-AEB0-D0836C14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B657A-31E5-4959-A5AC-3F563B47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8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81820-6B7E-4FA0-AA95-CAA28E33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B5700-A32B-46F1-9CFF-E30AD7CD4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7E20-1C33-45E4-BA54-E03EC4D7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A343A-5671-44E2-96DB-E1317F9D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813E-992E-4901-86AD-AB74F378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5BF7-F910-4274-900B-58385902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D303C-9D93-466A-9AC7-C0C783A9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635A-8509-4407-B70D-2229B37A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071C-3E96-4D36-895F-F41CDF4A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42D6-26AD-4C97-8D7A-92735749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8BCE-BD57-42CB-9127-40236BEF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45A4-3975-4771-83AA-6F70FCC31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9508-1CEB-4039-BE0E-5D1003431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2CF13-34D4-4C9C-9AEF-11494206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B46CF-7773-4882-80BE-2CCBA453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EDBE-2DD0-4743-8472-4FA62CAD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19FE-80A0-41D0-B09A-2BBF2FFF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4EB26-9B61-4943-9214-82D1B98E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7429-83F5-4019-88DA-1691C49D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00FB-B6FE-4027-B3F2-F02C28F1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27D91-0711-49C3-BB3B-7CB8BB2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1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719C-B81E-4488-B261-316EF9F3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D491A-9FDD-4CC2-9BC5-97EDD200D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B75DB-C78B-4FDE-83D2-F2CC8FB20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84EB5-7774-48A9-9CEA-F6232D0E3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9DE93-6DDA-464D-9663-202F4EB65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2B9D3-0CFF-445D-A6EB-08FA7E6F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B1504-9963-4932-ABA3-69566018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E9774-CEFC-4C5E-A5F2-19195B60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0E0C-DF03-4FA8-8E6E-F85D099C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72E05-9945-4BEC-9B50-BE119782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8351D-EF8C-4AE8-9454-F2B5E051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01F09-0F5C-49F8-BB06-32BB261E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41887-B015-4B30-BF83-21E35FC8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21B00-1946-46BB-9C6B-DBE3EB49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A6236-BF4A-4A1C-ABDD-D4F6C9E7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C372-AD43-4934-9C13-17A853D7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19B2F-5F1A-4A34-8E95-1F5A3489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B1A2A-7C69-44B3-8DC3-C8B69EE29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58E77-AE87-418C-943A-FF90F83F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911B7-E2F4-41C5-A6B7-103745DB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A98D3-7EB5-49CF-AB00-094A9C82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0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70A0-D016-40ED-98CA-56527448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B0575-6B5A-46DB-A63E-952C9FF74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5CD9-F960-475B-AC23-D2EC90230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8945F-B51C-4743-900D-AEA30FC2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6804-A444-46D6-8465-3EC8E339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B144F-8072-41F7-9220-0DAE30B1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8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BB9AB-1EE9-4559-9A13-661515CD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DBE87-C389-4E3A-BFC0-5299172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C6F9F-9372-4E08-91BD-FFF644F03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82691-0BA5-4B7E-ABA3-6D4CEC9EA4D5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C38B7-6013-4898-84B1-C58A5BAD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1A150-2502-43C0-BC53-2EE46247F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49349-121B-4517-A6A6-73F1740D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microsoft.com/office/2011/relationships/inkAction" Target="../ink/inkAction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9.png"/><Relationship Id="rId5" Type="http://schemas.microsoft.com/office/2011/relationships/inkAction" Target="../ink/inkAction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5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16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7.xml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8.xml"/><Relationship Id="rId5" Type="http://schemas.openxmlformats.org/officeDocument/2006/relationships/image" Target="../media/image39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9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0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11/relationships/inkAction" Target="../ink/inkAction22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11/relationships/inkAction" Target="../ink/inkAction23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11/relationships/inkAction" Target="../ink/inkAction24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9.m4a"/><Relationship Id="rId7" Type="http://schemas.microsoft.com/office/2011/relationships/inkAction" Target="../ink/inkAction8.xml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2E6F91-0277-4118-B76D-452FA606AFA1}"/>
              </a:ext>
            </a:extLst>
          </p:cNvPr>
          <p:cNvSpPr txBox="1"/>
          <p:nvPr/>
        </p:nvSpPr>
        <p:spPr>
          <a:xfrm>
            <a:off x="4549833" y="4571999"/>
            <a:ext cx="3092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- Lecture Two -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C83338A-3EC4-4738-9C58-B73DBE00A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59"/>
    </mc:Choice>
    <mc:Fallback>
      <p:transition spd="slow" advTm="28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98CC08-3520-466F-9800-743419759512}"/>
              </a:ext>
            </a:extLst>
          </p:cNvPr>
          <p:cNvSpPr txBox="1"/>
          <p:nvPr/>
        </p:nvSpPr>
        <p:spPr>
          <a:xfrm>
            <a:off x="1823258" y="1783913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tabLst>
                <a:tab pos="688957" algn="l"/>
                <a:tab pos="1139797" algn="l"/>
              </a:tabLst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Finally, </a:t>
            </a:r>
            <a:r>
              <a:rPr lang="en-US" sz="2400" dirty="0">
                <a:solidFill>
                  <a:srgbClr val="D4650A"/>
                </a:solidFill>
                <a:latin typeface="Calibri"/>
              </a:rPr>
              <a:t>a comma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in the format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specifier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adds comma separators to the result,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format(13402.25, '</a:t>
            </a:r>
            <a:r>
              <a:rPr lang="en-US" sz="20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.2f')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13,402.24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&gt;&gt;&gt; format(26.4876, '</a:t>
            </a:r>
            <a:r>
              <a:rPr lang="en-US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.2f')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6B1DF-518A-431F-B14C-96864E40F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713" y="4382168"/>
            <a:ext cx="3819268" cy="155488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FA1709-12E3-404F-ADE3-3B2CF80A47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426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3"/>
    </mc:Choice>
    <mc:Fallback>
      <p:transition spd="slow" advTm="15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04BD1C-F361-4FBC-9BBD-73EFEF61B64B}"/>
              </a:ext>
            </a:extLst>
          </p:cNvPr>
          <p:cNvSpPr/>
          <p:nvPr/>
        </p:nvSpPr>
        <p:spPr>
          <a:xfrm>
            <a:off x="1981565" y="2291888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libri"/>
              </a:rPr>
              <a:t>11/12 = 0.9166666666666666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1256E7B-2A41-4648-A98C-97DAE380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565" y="2943406"/>
            <a:ext cx="8531352" cy="110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E293B-822F-4635-9DFF-F3B4057D5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583" y="4110030"/>
            <a:ext cx="4231378" cy="2681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AEC4BD-BCA0-44B1-8A7D-7BA0EEBD6E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9080" y="2049480"/>
              <a:ext cx="6228000" cy="3668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AEC4BD-BCA0-44B1-8A7D-7BA0EEBD6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9720" y="2040120"/>
                <a:ext cx="6246720" cy="3687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C814B9D-1EF3-4CD2-B700-F6DD326BC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59"/>
    </mc:Choice>
    <mc:Fallback>
      <p:transition spd="slow" advTm="6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Strings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10DDA108-6367-405B-8D38-F4B95601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599" y="2255231"/>
            <a:ext cx="8531352" cy="220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C70A3-A8B6-4052-9B59-DABDD20C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930" y="4759524"/>
            <a:ext cx="3583858" cy="117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F2ABB-F1E7-4C80-B2BF-6F2287608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599" y="4759524"/>
            <a:ext cx="3382296" cy="1179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1F543F-8F05-4E29-8982-38F9A6C0B5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000" y="2599920"/>
              <a:ext cx="6953400" cy="3301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1F543F-8F05-4E29-8982-38F9A6C0B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40" y="2590560"/>
                <a:ext cx="6972120" cy="33202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B634DCC-CB8F-43EE-BE67-E8592853A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1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13"/>
    </mc:Choice>
    <mc:Fallback>
      <p:transition spd="slow" advTm="87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62A78DF-434D-49D0-8C04-39A134A66ED1}"/>
              </a:ext>
            </a:extLst>
          </p:cNvPr>
          <p:cNvSpPr txBox="1">
            <a:spLocks/>
          </p:cNvSpPr>
          <p:nvPr/>
        </p:nvSpPr>
        <p:spPr>
          <a:xfrm>
            <a:off x="1371599" y="1633669"/>
            <a:ext cx="76962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400" dirty="0"/>
          </a:p>
          <a:p>
            <a:pPr algn="just"/>
            <a:r>
              <a:rPr lang="en-US" sz="2400" dirty="0"/>
              <a:t>For example, the following produces the string </a:t>
            </a:r>
            <a:r>
              <a:rPr lang="en-US" sz="2400" dirty="0">
                <a:solidFill>
                  <a:srgbClr val="D4650A"/>
                </a:solidFill>
              </a:rPr>
              <a:t>'Hello'</a:t>
            </a:r>
            <a:r>
              <a:rPr lang="en-US" sz="2400" dirty="0"/>
              <a:t> </a:t>
            </a:r>
            <a:r>
              <a:rPr lang="en-US" sz="2400" b="1" dirty="0"/>
              <a:t>left-justified in a field width of 20 characters</a:t>
            </a:r>
            <a:r>
              <a:rPr lang="en-US" sz="2400" dirty="0"/>
              <a:t>,</a:t>
            </a:r>
          </a:p>
          <a:p>
            <a:pPr algn="just"/>
            <a:endParaRPr lang="en-US" sz="1400" dirty="0"/>
          </a:p>
          <a:p>
            <a:pPr algn="just">
              <a:tabLst>
                <a:tab pos="1433477" algn="l"/>
              </a:tabLst>
            </a:pPr>
            <a:r>
              <a:rPr lang="en-US" sz="2000" dirty="0"/>
              <a:t>       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format('Hello', </a:t>
            </a:r>
            <a:r>
              <a:rPr lang="en-US" sz="18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'&lt; 20'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 ➝ 'Hello               </a:t>
            </a:r>
            <a:endParaRPr lang="en-US" sz="2400" dirty="0"/>
          </a:p>
          <a:p>
            <a:pPr algn="just">
              <a:tabLst>
                <a:tab pos="1433477" algn="l"/>
              </a:tabLst>
            </a:pPr>
            <a:r>
              <a:rPr lang="en-US" sz="2400" dirty="0"/>
              <a:t>To</a:t>
            </a:r>
            <a:r>
              <a:rPr lang="en-US" sz="2400" b="1" dirty="0"/>
              <a:t> right-justify the string</a:t>
            </a:r>
            <a:r>
              <a:rPr lang="en-US" sz="2400" dirty="0"/>
              <a:t>, the following would be used,</a:t>
            </a:r>
          </a:p>
          <a:p>
            <a:pPr algn="just">
              <a:tabLst>
                <a:tab pos="1433477" algn="l"/>
              </a:tabLst>
            </a:pPr>
            <a:endParaRPr lang="en-US" sz="1400" dirty="0"/>
          </a:p>
          <a:p>
            <a:pPr algn="just">
              <a:tabLst>
                <a:tab pos="1433477" algn="l"/>
              </a:tabLst>
            </a:pPr>
            <a:r>
              <a:rPr lang="en-US" sz="2000" dirty="0"/>
              <a:t>       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format('Hello', </a:t>
            </a:r>
            <a:r>
              <a:rPr lang="en-US" sz="18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'&gt; 20'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 ➝ '               Hello'</a:t>
            </a:r>
          </a:p>
          <a:p>
            <a:pPr algn="just">
              <a:tabLst>
                <a:tab pos="1433477" algn="l"/>
              </a:tabLst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algn="just">
              <a:tabLst>
                <a:tab pos="1433477" algn="l"/>
              </a:tabLst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000" dirty="0"/>
          </a:p>
          <a:p>
            <a:pPr algn="just"/>
            <a:endParaRPr lang="en-US" sz="2000" dirty="0">
              <a:solidFill>
                <a:srgbClr val="002FC4"/>
              </a:solidFill>
            </a:endParaRPr>
          </a:p>
          <a:p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FD782-BEEE-4F1F-B6D2-F5E2A8E2C099}"/>
              </a:ext>
            </a:extLst>
          </p:cNvPr>
          <p:cNvSpPr/>
          <p:nvPr/>
        </p:nvSpPr>
        <p:spPr>
          <a:xfrm>
            <a:off x="1887794" y="5437239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B99C61-3A84-435E-9B8D-551F112D1242}"/>
              </a:ext>
            </a:extLst>
          </p:cNvPr>
          <p:cNvSpPr/>
          <p:nvPr/>
        </p:nvSpPr>
        <p:spPr>
          <a:xfrm>
            <a:off x="2499237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0A602-5FC6-493C-AAA9-761613439F68}"/>
              </a:ext>
            </a:extLst>
          </p:cNvPr>
          <p:cNvSpPr/>
          <p:nvPr/>
        </p:nvSpPr>
        <p:spPr>
          <a:xfrm>
            <a:off x="3165227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D0EA0-9760-4595-BA77-44461D49E85E}"/>
              </a:ext>
            </a:extLst>
          </p:cNvPr>
          <p:cNvSpPr/>
          <p:nvPr/>
        </p:nvSpPr>
        <p:spPr>
          <a:xfrm>
            <a:off x="3870836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DFD55-00F5-44AB-86C9-C09B1AB3F4EB}"/>
              </a:ext>
            </a:extLst>
          </p:cNvPr>
          <p:cNvSpPr/>
          <p:nvPr/>
        </p:nvSpPr>
        <p:spPr>
          <a:xfrm>
            <a:off x="4576445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7AA86-3627-4E9E-BAC3-9EDD14B8F3F9}"/>
              </a:ext>
            </a:extLst>
          </p:cNvPr>
          <p:cNvSpPr/>
          <p:nvPr/>
        </p:nvSpPr>
        <p:spPr>
          <a:xfrm>
            <a:off x="5391574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DEFE85-4EEC-40D4-B9D1-8DF7F3E094F1}"/>
              </a:ext>
            </a:extLst>
          </p:cNvPr>
          <p:cNvSpPr/>
          <p:nvPr/>
        </p:nvSpPr>
        <p:spPr>
          <a:xfrm>
            <a:off x="1173088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52B996-BA09-4145-AA59-84042997C60F}"/>
              </a:ext>
            </a:extLst>
          </p:cNvPr>
          <p:cNvSpPr/>
          <p:nvPr/>
        </p:nvSpPr>
        <p:spPr>
          <a:xfrm>
            <a:off x="6073768" y="5437238"/>
            <a:ext cx="491612" cy="5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CEA8AF-B462-45E7-89E0-551F2ACB87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6320" y="3182040"/>
              <a:ext cx="8867160" cy="304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CEA8AF-B462-45E7-89E0-551F2ACB8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6960" y="3172680"/>
                <a:ext cx="8885880" cy="3065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C5C87D-D2EA-4FA7-8597-045091901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2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17"/>
    </mc:Choice>
    <mc:Fallback>
      <p:transition spd="slow" advTm="123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FF36816-CB5F-47C4-BBC5-CB02A70E9EF0}"/>
              </a:ext>
            </a:extLst>
          </p:cNvPr>
          <p:cNvSpPr txBox="1">
            <a:spLocks/>
          </p:cNvSpPr>
          <p:nvPr/>
        </p:nvSpPr>
        <p:spPr>
          <a:xfrm>
            <a:off x="1228898" y="1715570"/>
            <a:ext cx="87630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tabLst>
                <a:tab pos="1433477" algn="l"/>
              </a:tabLst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algn="just">
              <a:tabLst>
                <a:tab pos="1433477" algn="l"/>
              </a:tabLst>
            </a:pPr>
            <a:r>
              <a:rPr lang="en-US" b="1" dirty="0"/>
              <a:t>Formatted strings are left-justified by default</a:t>
            </a:r>
            <a:r>
              <a:rPr lang="en-US" dirty="0"/>
              <a:t>. Therefore, the following produce the same result,</a:t>
            </a:r>
          </a:p>
          <a:p>
            <a:pPr algn="just">
              <a:tabLst>
                <a:tab pos="1433477" algn="l"/>
              </a:tabLst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just">
              <a:tabLst>
                <a:tab pos="1433477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format('Hello', </a:t>
            </a:r>
            <a:r>
              <a:rPr lang="en-US" sz="20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'&lt; 20'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➝ 'Hello               '</a:t>
            </a:r>
          </a:p>
          <a:p>
            <a:pPr algn="just">
              <a:tabLst>
                <a:tab pos="1433477" algn="l"/>
              </a:tabLst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just">
              <a:tabLst>
                <a:tab pos="1433477" algn="l"/>
              </a:tabLst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format('Hello', </a:t>
            </a:r>
            <a:r>
              <a:rPr lang="en-US" sz="20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'20'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➝   'Hello               '</a:t>
            </a:r>
          </a:p>
          <a:p>
            <a:pPr algn="just">
              <a:tabLst>
                <a:tab pos="1433477" algn="l"/>
              </a:tabLst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000" dirty="0"/>
          </a:p>
          <a:p>
            <a:pPr algn="just"/>
            <a:endParaRPr lang="en-US" sz="2000" dirty="0">
              <a:solidFill>
                <a:srgbClr val="002FC4"/>
              </a:solidFill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3D601-5509-4E6F-B24C-4369695C8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144" y="4709652"/>
            <a:ext cx="4680155" cy="21483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153773-6588-4E54-9A51-C11A70E7E0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16480" y="5231160"/>
              <a:ext cx="2839320" cy="48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153773-6588-4E54-9A51-C11A70E7E0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7120" y="5221800"/>
                <a:ext cx="2858040" cy="66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F6D59D6-2CDC-4CEE-A2F0-DC99E147A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26"/>
    </mc:Choice>
    <mc:Fallback>
      <p:transition spd="slow" advTm="2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955EA0B-4DAE-428A-BC53-717982A43342}"/>
              </a:ext>
            </a:extLst>
          </p:cNvPr>
          <p:cNvSpPr txBox="1">
            <a:spLocks/>
          </p:cNvSpPr>
          <p:nvPr/>
        </p:nvSpPr>
        <p:spPr>
          <a:xfrm>
            <a:off x="1510145" y="1992122"/>
            <a:ext cx="7696200" cy="4733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To </a:t>
            </a:r>
            <a:r>
              <a:rPr lang="en-US" b="1" dirty="0"/>
              <a:t>center a string </a:t>
            </a:r>
            <a:r>
              <a:rPr lang="en-US" dirty="0"/>
              <a:t>the </a:t>
            </a:r>
            <a:r>
              <a:rPr lang="en-US" b="1" dirty="0">
                <a:solidFill>
                  <a:srgbClr val="D4650A"/>
                </a:solidFill>
              </a:rPr>
              <a:t>'^'</a:t>
            </a:r>
            <a:r>
              <a:rPr lang="en-US" dirty="0"/>
              <a:t> character is used:</a:t>
            </a:r>
          </a:p>
          <a:p>
            <a:pPr algn="just"/>
            <a:endParaRPr lang="en-US" sz="1000" dirty="0"/>
          </a:p>
          <a:p>
            <a:pPr algn="just">
              <a:spcBef>
                <a:spcPts val="0"/>
              </a:spcBef>
            </a:pPr>
            <a:r>
              <a:rPr lang="en-US" sz="2000" dirty="0"/>
              <a:t>		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format('Hello', </a:t>
            </a:r>
            <a:r>
              <a:rPr lang="en-US" sz="24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'^20'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>
              <a:spcBef>
                <a:spcPts val="0"/>
              </a:spcBef>
            </a:pPr>
            <a:r>
              <a:rPr lang="en-US" dirty="0"/>
              <a:t>Another use of the format function is to </a:t>
            </a:r>
            <a:r>
              <a:rPr lang="en-US" b="1" dirty="0"/>
              <a:t>create a string of blank characters</a:t>
            </a:r>
            <a:r>
              <a:rPr lang="en-US" dirty="0"/>
              <a:t>, which is sometimes useful,</a:t>
            </a:r>
          </a:p>
          <a:p>
            <a:pPr algn="just"/>
            <a:endParaRPr lang="en-US" sz="1000" dirty="0"/>
          </a:p>
          <a:p>
            <a:pPr algn="just">
              <a:spcBef>
                <a:spcPts val="0"/>
              </a:spcBef>
            </a:pPr>
            <a:endParaRPr lang="en-US" sz="2000" dirty="0"/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format(' ', '15') ➝ '               '</a:t>
            </a:r>
          </a:p>
          <a:p>
            <a:pPr algn="just"/>
            <a:endParaRPr lang="en-US" sz="1000" dirty="0"/>
          </a:p>
          <a:p>
            <a:pPr algn="just"/>
            <a:endParaRPr lang="en-US" sz="2000" dirty="0">
              <a:solidFill>
                <a:srgbClr val="002FC4"/>
              </a:solidFill>
            </a:endParaRPr>
          </a:p>
          <a:p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05D5DA-F0A4-4F75-8DAF-AF75BA55F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8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"/>
    </mc:Choice>
    <mc:Fallback>
      <p:transition spd="slow" advTm="1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FF401AB-56AC-4071-BA66-5687308FCC61}"/>
              </a:ext>
            </a:extLst>
          </p:cNvPr>
          <p:cNvSpPr txBox="1">
            <a:spLocks/>
          </p:cNvSpPr>
          <p:nvPr/>
        </p:nvSpPr>
        <p:spPr>
          <a:xfrm>
            <a:off x="1737360" y="1622336"/>
            <a:ext cx="7696200" cy="5235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000"/>
          </a:p>
          <a:p>
            <a:pPr algn="just">
              <a:spcBef>
                <a:spcPts val="0"/>
              </a:spcBef>
            </a:pPr>
            <a:r>
              <a:rPr lang="en-US" sz="2400"/>
              <a:t>Finally </a:t>
            </a:r>
            <a:r>
              <a:rPr lang="en-US" sz="2400" b="1"/>
              <a:t>blanks, by default, are the fill character </a:t>
            </a:r>
            <a:r>
              <a:rPr lang="en-US" sz="2400"/>
              <a:t>for formatted strings. However, </a:t>
            </a:r>
            <a:r>
              <a:rPr lang="en-US" sz="2400" b="1"/>
              <a:t>a specific fill character can be specified </a:t>
            </a:r>
            <a:r>
              <a:rPr lang="en-US" sz="2400"/>
              <a:t>as shown below,</a:t>
            </a:r>
          </a:p>
          <a:p>
            <a:pPr algn="just"/>
            <a:endParaRPr lang="en-US" sz="2000"/>
          </a:p>
          <a:p>
            <a:pPr algn="just"/>
            <a:endParaRPr lang="en-US" sz="1000"/>
          </a:p>
          <a:p>
            <a:pPr algn="just">
              <a:spcBef>
                <a:spcPts val="0"/>
              </a:spcBef>
            </a:pPr>
            <a:endParaRPr lang="en-US" sz="1600"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en-US" sz="1000"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&gt;&gt;&gt; print('Hello', format('</a:t>
            </a:r>
            <a:r>
              <a:rPr lang="en-US" sz="200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0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&lt;30'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), 'Have a Nice Day!')</a:t>
            </a:r>
          </a:p>
          <a:p>
            <a:pPr algn="just"/>
            <a:r>
              <a:rPr lang="en-US" sz="1600">
                <a:latin typeface="Courier New" pitchFamily="49" charset="0"/>
                <a:cs typeface="Courier New" pitchFamily="49" charset="0"/>
              </a:rPr>
              <a:t>Hello .............................. Have a Nice Day!</a:t>
            </a:r>
          </a:p>
          <a:p>
            <a:pPr algn="just"/>
            <a:endParaRPr lang="en-US" sz="100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000">
              <a:cs typeface="Courier New" pitchFamily="49" charset="0"/>
            </a:endParaRPr>
          </a:p>
          <a:p>
            <a:pPr algn="just"/>
            <a:r>
              <a:rPr lang="en-US" sz="2000">
                <a:cs typeface="Courier New" pitchFamily="49" charset="0"/>
              </a:rPr>
              <a:t>Here, a single period is the character printed within a field width of 30, therefore ultimately printing out 30 periods.</a:t>
            </a:r>
          </a:p>
          <a:p>
            <a:pPr algn="just"/>
            <a:endParaRPr lang="en-US" sz="2000">
              <a:solidFill>
                <a:srgbClr val="002FC4"/>
              </a:solidFill>
            </a:endParaRPr>
          </a:p>
          <a:p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C75729-7A3C-4D8B-9493-FC5E34ABCC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3160" y="4066920"/>
              <a:ext cx="3771720" cy="38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C75729-7A3C-4D8B-9493-FC5E34ABC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3800" y="4057560"/>
                <a:ext cx="3790440" cy="402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DF0D4B-B587-4CE5-8426-733A512B6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11"/>
    </mc:Choice>
    <mc:Fallback>
      <p:transition spd="slow" advTm="3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DD1C297-5349-44E6-BE9B-2768A3C31DCB}"/>
              </a:ext>
            </a:extLst>
          </p:cNvPr>
          <p:cNvSpPr txBox="1">
            <a:spLocks/>
          </p:cNvSpPr>
          <p:nvPr/>
        </p:nvSpPr>
        <p:spPr>
          <a:xfrm>
            <a:off x="1330037" y="1590741"/>
            <a:ext cx="7696200" cy="5151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000"/>
          </a:p>
          <a:p>
            <a:pPr algn="just">
              <a:spcBef>
                <a:spcPts val="0"/>
              </a:spcBef>
            </a:pPr>
            <a:r>
              <a:rPr lang="en-US" sz="2400"/>
              <a:t>Finally </a:t>
            </a:r>
            <a:r>
              <a:rPr lang="en-US" sz="2400" b="1"/>
              <a:t>blanks, by default, are the fill character </a:t>
            </a:r>
            <a:r>
              <a:rPr lang="en-US" sz="2400"/>
              <a:t>for formatted strings. However, </a:t>
            </a:r>
            <a:r>
              <a:rPr lang="en-US" sz="2400" b="1"/>
              <a:t>a specific fill character can be specified </a:t>
            </a:r>
            <a:r>
              <a:rPr lang="en-US" sz="2400"/>
              <a:t>as shown below,</a:t>
            </a:r>
          </a:p>
          <a:p>
            <a:pPr algn="just"/>
            <a:endParaRPr lang="en-US" sz="2000"/>
          </a:p>
          <a:p>
            <a:pPr algn="just"/>
            <a:endParaRPr lang="en-US" sz="1000"/>
          </a:p>
          <a:p>
            <a:pPr algn="just">
              <a:spcBef>
                <a:spcPts val="0"/>
              </a:spcBef>
            </a:pPr>
            <a:endParaRPr lang="en-US" sz="1600"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en-US" sz="1000"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&gt;&gt;&gt; print('Hello', format('</a:t>
            </a:r>
            <a:r>
              <a:rPr lang="en-US" sz="200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0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b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&lt;30'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), 'Have a Nice Day!')</a:t>
            </a:r>
          </a:p>
          <a:p>
            <a:pPr algn="just"/>
            <a:r>
              <a:rPr lang="en-US" sz="1600">
                <a:latin typeface="Courier New" pitchFamily="49" charset="0"/>
                <a:cs typeface="Courier New" pitchFamily="49" charset="0"/>
              </a:rPr>
              <a:t>Hello .............................. Have a Nice Day!</a:t>
            </a:r>
          </a:p>
          <a:p>
            <a:pPr algn="just"/>
            <a:endParaRPr lang="en-US" sz="100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000">
              <a:cs typeface="Courier New" pitchFamily="49" charset="0"/>
            </a:endParaRPr>
          </a:p>
          <a:p>
            <a:pPr algn="just"/>
            <a:r>
              <a:rPr lang="en-US" sz="1600">
                <a:latin typeface="Courier New" pitchFamily="49" charset="0"/>
                <a:cs typeface="Courier New" pitchFamily="49" charset="0"/>
              </a:rPr>
              <a:t>print('Hello', format('-','.&lt;5'), 'world')</a:t>
            </a:r>
            <a:endParaRPr lang="en-US" sz="2000">
              <a:solidFill>
                <a:srgbClr val="002FC4"/>
              </a:solidFill>
            </a:endParaRPr>
          </a:p>
          <a:p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0F8D03-D61F-49BD-9D3F-D99E3CB77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4"/>
    </mc:Choice>
    <mc:Fallback>
      <p:transition spd="slow" advTm="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A658796-8F83-4A7C-9CEC-280D1A50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2345" y="2188744"/>
            <a:ext cx="8531352" cy="108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6054E-EA84-4957-9BBD-151F5B6AF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586" y="3820975"/>
            <a:ext cx="5319253" cy="16555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D3B5B1-2C87-4BE8-A653-DCCEA0CCDF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6440" y="4465800"/>
              <a:ext cx="4728960" cy="638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D3B5B1-2C87-4BE8-A653-DCCEA0CCDF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7080" y="4456440"/>
                <a:ext cx="4747680" cy="657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E63E47-D154-435D-9B70-2FDFEA259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51"/>
    </mc:Choice>
    <mc:Fallback>
      <p:transition spd="slow" advTm="4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Algerian" panose="04020705040A02060702" pitchFamily="82" charset="0"/>
              </a:rPr>
              <a:t>Alicing</a:t>
            </a:r>
            <a:endParaRPr lang="en-US" sz="3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0773851-98AB-4A4C-8C72-61987389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99576" y="2433177"/>
            <a:ext cx="6680200" cy="135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04E8B5-CDF1-430D-952F-9E41DC530F43}"/>
              </a:ext>
            </a:extLst>
          </p:cNvPr>
          <p:cNvSpPr/>
          <p:nvPr/>
        </p:nvSpPr>
        <p:spPr>
          <a:xfrm>
            <a:off x="10485788" y="2643001"/>
            <a:ext cx="1209368" cy="4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47F29-F91E-4822-A32F-C4ED82B8DA3F}"/>
              </a:ext>
            </a:extLst>
          </p:cNvPr>
          <p:cNvSpPr/>
          <p:nvPr/>
        </p:nvSpPr>
        <p:spPr>
          <a:xfrm>
            <a:off x="10485788" y="3451471"/>
            <a:ext cx="1209368" cy="4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320DE-4088-49A5-A719-177EB604D482}"/>
              </a:ext>
            </a:extLst>
          </p:cNvPr>
          <p:cNvSpPr/>
          <p:nvPr/>
        </p:nvSpPr>
        <p:spPr>
          <a:xfrm>
            <a:off x="10475968" y="4250460"/>
            <a:ext cx="1209368" cy="4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1B83A-1E13-478B-93F9-A6C9350E92FD}"/>
              </a:ext>
            </a:extLst>
          </p:cNvPr>
          <p:cNvSpPr/>
          <p:nvPr/>
        </p:nvSpPr>
        <p:spPr>
          <a:xfrm>
            <a:off x="10496646" y="5058930"/>
            <a:ext cx="1209368" cy="4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C3364D-24BA-4670-8689-2724E23C2481}"/>
              </a:ext>
            </a:extLst>
          </p:cNvPr>
          <p:cNvSpPr/>
          <p:nvPr/>
        </p:nvSpPr>
        <p:spPr>
          <a:xfrm>
            <a:off x="10475968" y="5849066"/>
            <a:ext cx="1209368" cy="4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DDB91-D444-4B96-85BE-F21268207630}"/>
              </a:ext>
            </a:extLst>
          </p:cNvPr>
          <p:cNvSpPr txBox="1"/>
          <p:nvPr/>
        </p:nvSpPr>
        <p:spPr>
          <a:xfrm>
            <a:off x="10468673" y="182394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C44D0-C1DF-4BD1-9551-9B69A43B85D1}"/>
              </a:ext>
            </a:extLst>
          </p:cNvPr>
          <p:cNvSpPr txBox="1"/>
          <p:nvPr/>
        </p:nvSpPr>
        <p:spPr>
          <a:xfrm>
            <a:off x="9453039" y="269922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 -&gt;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6D619-D0C8-450F-BD17-F38F31CC71B5}"/>
              </a:ext>
            </a:extLst>
          </p:cNvPr>
          <p:cNvSpPr txBox="1"/>
          <p:nvPr/>
        </p:nvSpPr>
        <p:spPr>
          <a:xfrm>
            <a:off x="9511504" y="43066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-&gt;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A20F6-A3B7-4FB3-A8B1-8AD50A9D554A}"/>
              </a:ext>
            </a:extLst>
          </p:cNvPr>
          <p:cNvSpPr txBox="1"/>
          <p:nvPr/>
        </p:nvSpPr>
        <p:spPr>
          <a:xfrm>
            <a:off x="9151474" y="5905290"/>
            <a:ext cx="11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 -&gt;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5233D-C33B-4CE7-A935-C6054E6909CF}"/>
              </a:ext>
            </a:extLst>
          </p:cNvPr>
          <p:cNvSpPr txBox="1"/>
          <p:nvPr/>
        </p:nvSpPr>
        <p:spPr>
          <a:xfrm>
            <a:off x="10587568" y="224608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0x00000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9AC9D-7CDC-41C6-ADA6-1E1BD6035C72}"/>
              </a:ext>
            </a:extLst>
          </p:cNvPr>
          <p:cNvSpPr txBox="1"/>
          <p:nvPr/>
        </p:nvSpPr>
        <p:spPr>
          <a:xfrm>
            <a:off x="10587568" y="310536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0x00001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B5213-BB1F-443A-A570-A07B3D94906E}"/>
              </a:ext>
            </a:extLst>
          </p:cNvPr>
          <p:cNvSpPr txBox="1"/>
          <p:nvPr/>
        </p:nvSpPr>
        <p:spPr>
          <a:xfrm>
            <a:off x="10559595" y="391190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0x00002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E9FA60-1EB0-42D3-A312-8FA71150FBF6}"/>
              </a:ext>
            </a:extLst>
          </p:cNvPr>
          <p:cNvSpPr txBox="1"/>
          <p:nvPr/>
        </p:nvSpPr>
        <p:spPr>
          <a:xfrm>
            <a:off x="10631650" y="473982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0x00003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6C7F9-5E13-4C87-86CE-0D30AA2F0F57}"/>
              </a:ext>
            </a:extLst>
          </p:cNvPr>
          <p:cNvSpPr txBox="1"/>
          <p:nvPr/>
        </p:nvSpPr>
        <p:spPr>
          <a:xfrm>
            <a:off x="10611663" y="5532285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0x0004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B0CEE-4553-46B7-A21F-CBF42E4A433F}"/>
              </a:ext>
            </a:extLst>
          </p:cNvPr>
          <p:cNvSpPr txBox="1"/>
          <p:nvPr/>
        </p:nvSpPr>
        <p:spPr>
          <a:xfrm>
            <a:off x="10845280" y="270587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F8C228-F130-429C-A9D0-CD83570A90E9}"/>
              </a:ext>
            </a:extLst>
          </p:cNvPr>
          <p:cNvSpPr txBox="1"/>
          <p:nvPr/>
        </p:nvSpPr>
        <p:spPr>
          <a:xfrm>
            <a:off x="10845280" y="43165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CB94BC-F2BF-4E8A-9459-80584D081AA6}"/>
              </a:ext>
            </a:extLst>
          </p:cNvPr>
          <p:cNvSpPr txBox="1"/>
          <p:nvPr/>
        </p:nvSpPr>
        <p:spPr>
          <a:xfrm>
            <a:off x="10893944" y="591953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73EDE56-4006-448B-9645-3D3FC55F35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39080" y="2735280"/>
              <a:ext cx="4776480" cy="2767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73EDE56-4006-448B-9645-3D3FC55F3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9720" y="2725920"/>
                <a:ext cx="4795200" cy="27864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FAE7E61-22B7-4D52-8B1F-AEB879616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39"/>
    </mc:Choice>
    <mc:Fallback>
      <p:transition spd="slow" advTm="124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Float Numbers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10" descr="Fig 2-2.JPG">
            <a:extLst>
              <a:ext uri="{FF2B5EF4-FFF2-40B4-BE49-F238E27FC236}">
                <a16:creationId xmlns:a16="http://schemas.microsoft.com/office/drawing/2014/main" id="{B605652F-7DEA-4990-9ED2-AC60540B1D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9048" y="2388524"/>
            <a:ext cx="8531352" cy="2849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15E461-2079-4CF8-816E-93CAC14BFB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9120" y="1778400"/>
              <a:ext cx="8596440" cy="281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15E461-2079-4CF8-816E-93CAC14BFB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9760" y="1769040"/>
                <a:ext cx="8615160" cy="2833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8EC952-F9FD-4674-8201-D48F4FDD6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36"/>
    </mc:Choice>
    <mc:Fallback>
      <p:transition spd="slow" advTm="12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Key words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026" name="Picture 2" descr="Python Keywords and Identifiers (Updated) - JournalDev">
            <a:extLst>
              <a:ext uri="{FF2B5EF4-FFF2-40B4-BE49-F238E27FC236}">
                <a16:creationId xmlns:a16="http://schemas.microsoft.com/office/drawing/2014/main" id="{AB163740-7AE7-4966-A75B-DAD2E8CC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59" y="1923764"/>
            <a:ext cx="7993626" cy="32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9DACD4-8F42-46F6-8F34-F69EDCDEF9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2200" y="2863080"/>
              <a:ext cx="6499080" cy="192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9DACD4-8F42-46F6-8F34-F69EDCDEF9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2840" y="2853720"/>
                <a:ext cx="6517800" cy="1940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E744EE-9C29-4275-9AF0-79B8CA886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29"/>
    </mc:Choice>
    <mc:Fallback>
      <p:transition spd="slow" advTm="61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Variable Naming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4FCB07-61A3-4F95-B434-F2F5983B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" y="1686333"/>
            <a:ext cx="9644959" cy="49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5B8FC0-A008-49DC-B06B-9D34249899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1080" y="2440440"/>
              <a:ext cx="486720" cy="117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5B8FC0-A008-49DC-B06B-9D3424989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720" y="2431080"/>
                <a:ext cx="505440" cy="1191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89707E-F238-4B56-B2C0-0144967D3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2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62"/>
    </mc:Choice>
    <mc:Fallback>
      <p:transition spd="slow" advTm="26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Variable Naming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0C09FC2-6A03-4BF5-BB4F-9973EB6D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4" y="1615156"/>
            <a:ext cx="10486373" cy="516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6A60C9-0760-430B-BE60-69ED87B356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5840" y="2424240"/>
              <a:ext cx="821880" cy="3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6A60C9-0760-430B-BE60-69ED87B35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480" y="2414880"/>
                <a:ext cx="840600" cy="51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ECEED7-03AC-44B9-B31A-A6D9960D9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3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7"/>
    </mc:Choice>
    <mc:Fallback>
      <p:transition spd="slow" advTm="10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Variable Naming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65454D4-E4B6-4355-BF6D-47DBD881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47023" y="2843942"/>
            <a:ext cx="8531352" cy="11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FEE85-EF78-423E-BF77-3F186EA7E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589" y="4287977"/>
            <a:ext cx="4538749" cy="20948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133DA5-772E-426C-B607-E27836FFAD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5360" y="2846880"/>
              <a:ext cx="8269200" cy="106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133DA5-772E-426C-B607-E27836FFA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6000" y="2837520"/>
                <a:ext cx="8287920" cy="1079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90791E-4739-43A4-8636-BFBEB1A67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9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55"/>
    </mc:Choice>
    <mc:Fallback>
      <p:transition spd="slow" advTm="3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Keywords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378DAEA-3CCF-427B-9383-DB805B41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332" y="2007166"/>
            <a:ext cx="82200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25DE7-F709-401E-9989-036ED7CCB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135" y="4114801"/>
            <a:ext cx="4326194" cy="19615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F5FA77-3E3F-4042-B4E1-FBF2758E37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24360" y="2871000"/>
              <a:ext cx="4641120" cy="1969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F5FA77-3E3F-4042-B4E1-FBF2758E37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5000" y="2861640"/>
                <a:ext cx="4659840" cy="1988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702614A-F7B5-47B1-880E-01670F213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33"/>
    </mc:Choice>
    <mc:Fallback>
      <p:transition spd="slow" advTm="33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operations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8B3B4FE-0C64-4EF4-90AA-2E41EEB8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677" y="2130555"/>
            <a:ext cx="8927691" cy="204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14711-804A-419A-9FAE-E2DB84419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490" y="4711833"/>
            <a:ext cx="3726426" cy="1551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82F199-21A4-46D7-88F5-E258F74DC4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9120" y="4370040"/>
              <a:ext cx="3796200" cy="1882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82F199-21A4-46D7-88F5-E258F74DC4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9760" y="4360680"/>
                <a:ext cx="3814920" cy="1901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332AA6B-C4B7-4172-8468-EED8236C4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55"/>
    </mc:Choice>
    <mc:Fallback>
      <p:transition spd="slow" advTm="5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Arithmetic operations precedence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FF7B-4602-463F-A486-5D272449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30" y="1986743"/>
            <a:ext cx="8794865" cy="4039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064905-764B-4EB6-8DC2-1E15657CD4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68120" y="2448360"/>
              <a:ext cx="1315800" cy="3453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064905-764B-4EB6-8DC2-1E15657CD4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8760" y="2439000"/>
                <a:ext cx="1334520" cy="3471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0C1AF9B-54E2-4930-A85F-5879A6005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95"/>
    </mc:Choice>
    <mc:Fallback>
      <p:transition spd="slow" advTm="4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Arithmetic operations precedence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7A15949-11A7-4177-912E-8CA85F485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1990" y="2514606"/>
            <a:ext cx="8705851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54185E-3F85-4AA6-BBA3-2E165307F6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4920" y="2169000"/>
              <a:ext cx="6315840" cy="244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54185E-3F85-4AA6-BBA3-2E165307F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5560" y="2159640"/>
                <a:ext cx="6334560" cy="245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397590-2357-4396-974F-673FA1A35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5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41"/>
    </mc:Choice>
    <mc:Fallback>
      <p:transition spd="slow" advTm="56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Strings are Arrays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5122" name="Picture 2" descr="GitHub - tomgibara/ascii-table: Generates a table of ASCII codes and  related information">
            <a:extLst>
              <a:ext uri="{FF2B5EF4-FFF2-40B4-BE49-F238E27FC236}">
                <a16:creationId xmlns:a16="http://schemas.microsoft.com/office/drawing/2014/main" id="{4EAB8531-AC5A-400B-883E-ABF029943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75" y="1590740"/>
            <a:ext cx="8370917" cy="5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48857C-E4A7-46A6-99A3-7BF7AC084D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0680" y="4250520"/>
              <a:ext cx="430920" cy="165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48857C-E4A7-46A6-99A3-7BF7AC084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320" y="4241160"/>
                <a:ext cx="449640" cy="1669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FB1D90-6288-46BB-818B-76147996B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24"/>
    </mc:Choice>
    <mc:Fallback>
      <p:transition spd="slow" advTm="7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5" y="326332"/>
            <a:ext cx="9895951" cy="10336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lgerian" panose="04020705040A02060702" pitchFamily="82" charset="0"/>
              </a:rPr>
              <a:t>The End 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8DCB34-83B8-46D3-B469-988C9429F80B}"/>
              </a:ext>
            </a:extLst>
          </p:cNvPr>
          <p:cNvSpPr txBox="1"/>
          <p:nvPr/>
        </p:nvSpPr>
        <p:spPr>
          <a:xfrm>
            <a:off x="2887131" y="1762298"/>
            <a:ext cx="57887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400" b="0" i="0" dirty="0">
                <a:solidFill>
                  <a:srgbClr val="363636"/>
                </a:solidFill>
                <a:effectLst/>
                <a:latin typeface="Algerian" panose="04020705040A02060702" pitchFamily="82" charset="0"/>
                <a:ea typeface="MingLiU_HKSCS-ExtB" panose="02020500000000000000" pitchFamily="18" charset="-120"/>
              </a:rPr>
              <a:t>And that brings us to the end.</a:t>
            </a:r>
          </a:p>
          <a:p>
            <a:pPr algn="ctr" fontAlgn="base"/>
            <a:endParaRPr lang="en-US" sz="4400" b="0" i="0" dirty="0">
              <a:solidFill>
                <a:srgbClr val="363636"/>
              </a:solidFill>
              <a:effectLst/>
              <a:latin typeface="Algerian" panose="04020705040A02060702" pitchFamily="82" charset="0"/>
              <a:ea typeface="MingLiU_HKSCS-ExtB" panose="02020500000000000000" pitchFamily="18" charset="-120"/>
            </a:endParaRPr>
          </a:p>
          <a:p>
            <a:pPr algn="ctr" fontAlgn="base"/>
            <a:r>
              <a:rPr lang="en-US" sz="4400" b="0" i="0" dirty="0">
                <a:solidFill>
                  <a:srgbClr val="363636"/>
                </a:solidFill>
                <a:effectLst/>
                <a:latin typeface="Algerian" panose="04020705040A02060702" pitchFamily="82" charset="0"/>
                <a:ea typeface="MingLiU_HKSCS-ExtB" panose="02020500000000000000" pitchFamily="18" charset="-120"/>
              </a:rPr>
              <a:t> I’d like to thank you for your time and attention today.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608F7C-76DF-47FA-A91E-2CBAC4AB7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51" y="5840360"/>
            <a:ext cx="3365398" cy="10176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57B981-FEFF-4793-AC3B-A24F9A60E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7"/>
    </mc:Choice>
    <mc:Fallback>
      <p:transition spd="slow" advTm="1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precisions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E74CE5-AEA6-4994-8CDD-E769DD1AD8C8}"/>
              </a:ext>
            </a:extLst>
          </p:cNvPr>
          <p:cNvSpPr txBox="1"/>
          <p:nvPr/>
        </p:nvSpPr>
        <p:spPr>
          <a:xfrm>
            <a:off x="610936" y="1820367"/>
            <a:ext cx="11074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/>
            <a:r>
              <a:rPr lang="en-US" sz="2200" dirty="0">
                <a:solidFill>
                  <a:prstClr val="black"/>
                </a:solidFill>
                <a:latin typeface="Calibri"/>
              </a:rPr>
              <a:t>There is no limit to the size of an integer that can be represented in Python. </a:t>
            </a:r>
            <a:r>
              <a:rPr lang="en-US" sz="2200" b="1" dirty="0">
                <a:solidFill>
                  <a:prstClr val="black"/>
                </a:solidFill>
                <a:latin typeface="Calibri"/>
              </a:rPr>
              <a:t>Floating point values, however, have both a limited </a:t>
            </a:r>
            <a:r>
              <a:rPr lang="en-US" sz="2200" b="1" i="1" dirty="0">
                <a:solidFill>
                  <a:srgbClr val="D4650A"/>
                </a:solidFill>
                <a:latin typeface="Calibri"/>
              </a:rPr>
              <a:t>range</a:t>
            </a:r>
            <a:r>
              <a:rPr lang="en-US" sz="22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2200" b="1" dirty="0">
                <a:solidFill>
                  <a:prstClr val="black"/>
                </a:solidFill>
                <a:latin typeface="Calibri"/>
              </a:rPr>
              <a:t>a limited </a:t>
            </a:r>
            <a:r>
              <a:rPr lang="en-US" sz="2200" b="1" i="1" dirty="0">
                <a:solidFill>
                  <a:srgbClr val="D4650A"/>
                </a:solidFill>
                <a:latin typeface="Calibri"/>
              </a:rPr>
              <a:t>precision</a:t>
            </a:r>
            <a:r>
              <a:rPr lang="en-US" sz="2200" i="1" dirty="0">
                <a:solidFill>
                  <a:prstClr val="black"/>
                </a:solidFill>
                <a:latin typeface="Calibri"/>
              </a:rPr>
              <a:t>. </a:t>
            </a:r>
          </a:p>
          <a:p>
            <a:pPr algn="just" defTabSz="914377"/>
            <a:endParaRPr lang="en-US" sz="2200" i="1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200" b="1" dirty="0">
                <a:solidFill>
                  <a:prstClr val="black"/>
                </a:solidFill>
                <a:latin typeface="Calibri"/>
              </a:rPr>
              <a:t>Python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uses a double-precision standard format (IEEE 754) providing </a:t>
            </a:r>
            <a:r>
              <a:rPr lang="en-US" sz="2200" b="1" dirty="0">
                <a:solidFill>
                  <a:prstClr val="black"/>
                </a:solidFill>
                <a:latin typeface="Calibri"/>
              </a:rPr>
              <a:t>a range of 10</a:t>
            </a:r>
            <a:r>
              <a:rPr lang="en-US" sz="2200" b="1" baseline="30000" dirty="0">
                <a:solidFill>
                  <a:prstClr val="black"/>
                </a:solidFill>
                <a:latin typeface="Calibri"/>
              </a:rPr>
              <a:t>-308</a:t>
            </a:r>
            <a:r>
              <a:rPr lang="en-US" sz="2200" b="1" dirty="0">
                <a:solidFill>
                  <a:prstClr val="black"/>
                </a:solidFill>
                <a:latin typeface="Calibri"/>
              </a:rPr>
              <a:t> to 10</a:t>
            </a:r>
            <a:r>
              <a:rPr lang="en-US" sz="2200" b="1" baseline="30000" dirty="0">
                <a:solidFill>
                  <a:prstClr val="black"/>
                </a:solidFill>
                <a:latin typeface="Calibri"/>
              </a:rPr>
              <a:t>308</a:t>
            </a:r>
            <a:r>
              <a:rPr lang="en-US" sz="2200" b="1" dirty="0">
                <a:solidFill>
                  <a:prstClr val="black"/>
                </a:solidFill>
                <a:latin typeface="Calibri"/>
              </a:rPr>
              <a:t> with 16 to 17 digits of precision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. To denote such a range of values, floating-points can be represented in scientific notation,</a:t>
            </a:r>
          </a:p>
          <a:p>
            <a:pPr algn="just" defTabSz="914377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C6F0FF8-4C4E-4465-B515-43A4035C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7433" y="4361942"/>
            <a:ext cx="8212815" cy="92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C204A5-17FA-457A-9275-552B4165E29A}"/>
              </a:ext>
            </a:extLst>
          </p:cNvPr>
          <p:cNvSpPr txBox="1"/>
          <p:nvPr/>
        </p:nvSpPr>
        <p:spPr>
          <a:xfrm>
            <a:off x="3270882" y="5672519"/>
            <a:ext cx="6097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gram = 1* (10^-3) Kilo gram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2D7E22-C2F5-4915-8325-628A6B0668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0520" y="3381120"/>
              <a:ext cx="10429920" cy="1826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2D7E22-C2F5-4915-8325-628A6B066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1160" y="3371760"/>
                <a:ext cx="10448640" cy="1845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1B913BD-FF7E-4348-89E7-5EC34FAD8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68"/>
    </mc:Choice>
    <mc:Fallback>
      <p:transition spd="slow" advTm="9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arithmetic overflow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6809DFB-1447-4534-9AE5-C6C542DF8827}"/>
              </a:ext>
            </a:extLst>
          </p:cNvPr>
          <p:cNvSpPr txBox="1">
            <a:spLocks/>
          </p:cNvSpPr>
          <p:nvPr/>
        </p:nvSpPr>
        <p:spPr>
          <a:xfrm>
            <a:off x="742391" y="1891970"/>
            <a:ext cx="9819251" cy="4486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defTabSz="914377"/>
            <a:r>
              <a:rPr lang="en-US" sz="2800" dirty="0">
                <a:solidFill>
                  <a:prstClr val="black"/>
                </a:solidFill>
                <a:latin typeface="Calibri"/>
              </a:rPr>
              <a:t>It is important to understand the limitations of floating-point representation. For example, the multiplication of two values may result in </a:t>
            </a:r>
            <a:r>
              <a:rPr lang="en-US" sz="2800" b="1" i="1" dirty="0">
                <a:solidFill>
                  <a:srgbClr val="D4650A"/>
                </a:solidFill>
                <a:latin typeface="Calibri"/>
              </a:rPr>
              <a:t>arithmetic overflow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a condition that occurs when a calculated result is too large in magnitude (size) to be represented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</a:t>
            </a:r>
          </a:p>
          <a:p>
            <a:pPr algn="just" defTabSz="914377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400" dirty="0">
                <a:solidFill>
                  <a:prstClr val="black"/>
                </a:solidFill>
                <a:latin typeface="Calibri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1.5e200 * 2.0e210</a:t>
            </a:r>
          </a:p>
          <a:p>
            <a:pPr algn="just" defTabSz="914377"/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inf</a:t>
            </a:r>
            <a:endParaRPr lang="en-US" sz="20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algn="just" defTabSz="914377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800" dirty="0">
                <a:solidFill>
                  <a:prstClr val="black"/>
                </a:solidFill>
                <a:latin typeface="Calibri"/>
              </a:rPr>
              <a:t>This results in the special value </a:t>
            </a:r>
            <a:r>
              <a:rPr lang="en-US" sz="2800" b="1" dirty="0" err="1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inf</a:t>
            </a:r>
            <a:r>
              <a:rPr lang="en-US" sz="28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(“infinity”) rather than the arithmetically correct result 3.0e410, indicating that arithmetic overflow has occurred. </a:t>
            </a:r>
          </a:p>
          <a:p>
            <a:pPr algn="just" defTabSz="914377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56E1A7-A08B-45CD-A4AC-0E79A3E79A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1640" y="3596400"/>
              <a:ext cx="9313920" cy="214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56E1A7-A08B-45CD-A4AC-0E79A3E79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2280" y="3587040"/>
                <a:ext cx="9332640" cy="2164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F2FBD2-1E40-468D-808C-DAFC0CF26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9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45"/>
    </mc:Choice>
    <mc:Fallback>
      <p:transition spd="slow" advTm="92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arithmetic Underflow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A5CD398A-3502-49C6-8DCC-61FB322057E7}"/>
              </a:ext>
            </a:extLst>
          </p:cNvPr>
          <p:cNvSpPr txBox="1">
            <a:spLocks/>
          </p:cNvSpPr>
          <p:nvPr/>
        </p:nvSpPr>
        <p:spPr>
          <a:xfrm>
            <a:off x="871693" y="1885279"/>
            <a:ext cx="9614095" cy="435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defTabSz="914377"/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800" dirty="0">
                <a:solidFill>
                  <a:prstClr val="black"/>
                </a:solidFill>
                <a:latin typeface="Calibri"/>
              </a:rPr>
              <a:t>Similarly, the division of two numbers may result in </a:t>
            </a:r>
            <a:r>
              <a:rPr lang="en-US" sz="2800" b="1" i="1" dirty="0">
                <a:solidFill>
                  <a:srgbClr val="D4650A"/>
                </a:solidFill>
                <a:latin typeface="Calibri"/>
              </a:rPr>
              <a:t>arithmetic underflow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a condition that occurs when a calculated result is too small in magnitude to be represented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</a:t>
            </a:r>
          </a:p>
          <a:p>
            <a:pPr algn="just" defTabSz="914377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400" dirty="0">
                <a:solidFill>
                  <a:prstClr val="black"/>
                </a:solidFill>
                <a:latin typeface="Calibri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1.0e-300 / 1.0e100</a:t>
            </a:r>
          </a:p>
          <a:p>
            <a:pPr algn="just" defTabSz="914377"/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	0.0</a:t>
            </a:r>
          </a:p>
          <a:p>
            <a:pPr algn="just" defTabSz="914377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800" dirty="0">
                <a:solidFill>
                  <a:prstClr val="black"/>
                </a:solidFill>
                <a:latin typeface="Calibri"/>
              </a:rPr>
              <a:t>This results in 0.0 rather than the arithmetically correct result 1.0e-400, indicating that arithmetic underflow has occurred.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CC1FDB-09E4-4326-8E89-B7CC998C3C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8960" y="3524760"/>
              <a:ext cx="6379200" cy="90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CC1FDB-09E4-4326-8E89-B7CC998C3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9600" y="3515400"/>
                <a:ext cx="6397920" cy="920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B60267-F43F-463D-9416-FB91DE872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9"/>
    </mc:Choice>
    <mc:Fallback>
      <p:transition spd="slow" advTm="2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Exponents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FE63BE6-1436-4AD6-953A-BB979C32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0322" y="2609935"/>
            <a:ext cx="8531352" cy="107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DAD21-BD3A-46A9-A1A4-2FAE714A1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509" y="4130249"/>
            <a:ext cx="4316361" cy="2281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FB548-4C47-4E99-9695-1B8B229B5556}"/>
              </a:ext>
            </a:extLst>
          </p:cNvPr>
          <p:cNvSpPr txBox="1"/>
          <p:nvPr/>
        </p:nvSpPr>
        <p:spPr>
          <a:xfrm>
            <a:off x="1830322" y="4327166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1.2e200 = 1.2*(10^200)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7B71F-E8CD-4F58-A75C-E8FE55DDF942}"/>
              </a:ext>
            </a:extLst>
          </p:cNvPr>
          <p:cNvSpPr txBox="1"/>
          <p:nvPr/>
        </p:nvSpPr>
        <p:spPr>
          <a:xfrm>
            <a:off x="1830322" y="490166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1.2e-100 = 1.2*(10^-100)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C75477-08E8-41F1-B602-F5547F6FDB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5800" y="2863080"/>
              <a:ext cx="6499080" cy="1858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C75477-08E8-41F1-B602-F5547F6FDB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6440" y="2853720"/>
                <a:ext cx="6517800" cy="18770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C82C382-9C3D-4EEE-9246-CC14294E0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22"/>
    </mc:Choice>
    <mc:Fallback>
      <p:transition spd="slow" advTm="4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94A43-7462-4CB9-BA85-CF2FBAE0A108}"/>
              </a:ext>
            </a:extLst>
          </p:cNvPr>
          <p:cNvSpPr txBox="1"/>
          <p:nvPr/>
        </p:nvSpPr>
        <p:spPr>
          <a:xfrm>
            <a:off x="1371599" y="1762148"/>
            <a:ext cx="8229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/>
            <a:r>
              <a:rPr lang="en-US" sz="2400" dirty="0">
                <a:solidFill>
                  <a:prstClr val="black"/>
                </a:solidFill>
                <a:latin typeface="Calibri"/>
              </a:rPr>
              <a:t>Because floating-point values may contain an arbitrary number of decimal places, the </a:t>
            </a:r>
            <a:r>
              <a:rPr lang="en-US" sz="2400" b="1" dirty="0">
                <a:solidFill>
                  <a:srgbClr val="D4650A"/>
                </a:solidFill>
                <a:latin typeface="Calibri"/>
              </a:rPr>
              <a:t>built-in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D4650A"/>
                </a:solidFill>
                <a:latin typeface="Calibri"/>
              </a:rPr>
              <a:t>format function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can be used to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produce a numeric </a:t>
            </a: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string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version</a:t>
            </a: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of the value containing a specific number of decimal places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,</a:t>
            </a:r>
          </a:p>
          <a:p>
            <a:pPr algn="just" defTabSz="914377"/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1084236" algn="l"/>
                <a:tab pos="4571886" algn="l"/>
              </a:tabLs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 12/5 	&gt;&gt;&gt; 5/7</a:t>
            </a:r>
          </a:p>
          <a:p>
            <a:pPr algn="just" defTabSz="914377">
              <a:tabLst>
                <a:tab pos="1084236" algn="l"/>
                <a:tab pos="4571886" algn="l"/>
              </a:tabLs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2.4		0.7142857142857143</a:t>
            </a:r>
          </a:p>
          <a:p>
            <a:pPr algn="just" defTabSz="914377">
              <a:tabLst>
                <a:tab pos="1084236" algn="l"/>
                <a:tab pos="4571886" algn="l"/>
              </a:tabLst>
            </a:pPr>
            <a:r>
              <a:rPr lang="en-US" sz="22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&gt;&gt;&gt;format(12/5,'.2f') 	&gt;&gt;&gt;format(5/7,'.2f')</a:t>
            </a:r>
          </a:p>
          <a:p>
            <a:pPr algn="just" defTabSz="914377">
              <a:tabLst>
                <a:tab pos="1084236" algn="l"/>
                <a:tab pos="4571886" algn="l"/>
              </a:tabLs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'2.40' 	'0.71'</a:t>
            </a:r>
          </a:p>
          <a:p>
            <a:pPr algn="just" defTabSz="914377">
              <a:tabLst>
                <a:tab pos="1377916" algn="l"/>
                <a:tab pos="4571886" algn="l"/>
              </a:tabLst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1377916" algn="l"/>
                <a:tab pos="4571886" algn="l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In these examples, </a:t>
            </a:r>
            <a:r>
              <a:rPr lang="en-US" sz="2400" dirty="0">
                <a:solidFill>
                  <a:srgbClr val="002FC4"/>
                </a:solidFill>
                <a:latin typeface="Calibri"/>
              </a:rPr>
              <a:t>format </a:t>
            </a:r>
            <a:r>
              <a:rPr lang="en-US" sz="2400" dirty="0" err="1">
                <a:solidFill>
                  <a:srgbClr val="002FC4"/>
                </a:solidFill>
                <a:latin typeface="Calibri"/>
              </a:rPr>
              <a:t>specifier</a:t>
            </a:r>
            <a:r>
              <a:rPr lang="en-US" sz="2400" dirty="0">
                <a:solidFill>
                  <a:srgbClr val="002FC4"/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D4650A"/>
                </a:solidFill>
                <a:latin typeface="Calibri"/>
              </a:rPr>
              <a:t>'.</a:t>
            </a:r>
            <a:r>
              <a:rPr lang="en-US" sz="24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2f</a:t>
            </a:r>
            <a:r>
              <a:rPr lang="en-US" sz="2400" b="1" dirty="0">
                <a:solidFill>
                  <a:srgbClr val="D4650A"/>
                </a:solidFill>
                <a:latin typeface="Calibri"/>
              </a:rPr>
              <a:t>' </a:t>
            </a:r>
            <a:r>
              <a:rPr lang="en-US" sz="2400" dirty="0">
                <a:solidFill>
                  <a:srgbClr val="002FC4"/>
                </a:solidFill>
                <a:latin typeface="Calibri"/>
              </a:rPr>
              <a:t>rounds the result to two decimal places of accuracy in the string produced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.</a:t>
            </a:r>
          </a:p>
          <a:p>
            <a:pPr algn="just" defTabSz="914377">
              <a:tabLst>
                <a:tab pos="1377916" algn="l"/>
                <a:tab pos="4571886" algn="l"/>
              </a:tabLst>
            </a:pPr>
            <a:endParaRPr lang="en-US" sz="12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algn="just" defTabSz="914377">
              <a:tabLst>
                <a:tab pos="1377916" algn="l"/>
                <a:tab pos="4571886" algn="l"/>
              </a:tabLst>
            </a:pPr>
            <a:endParaRPr lang="en-US" sz="16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A8CF22-396F-4931-BE24-114CAFAE7E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6280" y="4003200"/>
              <a:ext cx="7623360" cy="73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A8CF22-396F-4931-BE24-114CAFAE7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6920" y="3993840"/>
                <a:ext cx="7642080" cy="752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E96955-C93C-4932-B0DD-B3C4D6ACB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31"/>
    </mc:Choice>
    <mc:Fallback>
      <p:transition spd="slow" advTm="107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EF9C86-AF5D-4177-A2C8-A6D5D51C0C48}"/>
              </a:ext>
            </a:extLst>
          </p:cNvPr>
          <p:cNvSpPr txBox="1"/>
          <p:nvPr/>
        </p:nvSpPr>
        <p:spPr>
          <a:xfrm>
            <a:off x="1524000" y="1984793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tabLst>
                <a:tab pos="1377916" algn="l"/>
                <a:tab pos="4571886" algn="l"/>
              </a:tabLst>
            </a:pPr>
            <a:endParaRPr lang="en-US" sz="16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defTabSz="914377"/>
            <a:r>
              <a:rPr lang="en-US" sz="2400" b="1" dirty="0">
                <a:solidFill>
                  <a:prstClr val="black"/>
                </a:solidFill>
                <a:latin typeface="Calibri"/>
              </a:rPr>
              <a:t>For very large (or very small) values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'</a:t>
            </a:r>
            <a:r>
              <a:rPr lang="en-US" sz="24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' can be used as a format specifier,</a:t>
            </a:r>
          </a:p>
          <a:p>
            <a:pPr defTabSz="914377"/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defTabSz="914377">
              <a:tabLst>
                <a:tab pos="1377916" algn="l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format(2 ** 100, '.6e')</a:t>
            </a:r>
          </a:p>
          <a:p>
            <a:pPr defTabSz="914377">
              <a:tabLst>
                <a:tab pos="1377916" algn="l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'1.267651e+30'</a:t>
            </a:r>
          </a:p>
          <a:p>
            <a:pPr defTabSz="914377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just" defTabSz="914377"/>
            <a:r>
              <a:rPr lang="en-US" sz="2400" dirty="0">
                <a:solidFill>
                  <a:prstClr val="black"/>
                </a:solidFill>
                <a:latin typeface="Calibri"/>
              </a:rPr>
              <a:t>Here, the value is formatted in scientific notation, with six decimal places of precision.</a:t>
            </a:r>
            <a:endParaRPr lang="en-US" sz="2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algn="just" defTabSz="914377">
              <a:tabLst>
                <a:tab pos="1377916" algn="l"/>
                <a:tab pos="4571886" algn="l"/>
              </a:tabLst>
            </a:pPr>
            <a:endParaRPr lang="en-US" sz="16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FF2B8-9C37-4C0C-AC9D-59297E633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886" y="4790946"/>
            <a:ext cx="4164676" cy="1995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693375-ABC6-4882-B0EE-9EBE33EE58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440" y="2623680"/>
              <a:ext cx="5972760" cy="1451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693375-ABC6-4882-B0EE-9EBE33EE58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7080" y="2614320"/>
                <a:ext cx="5991480" cy="1470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A5214F6-54E0-433A-B252-DBA81CFE6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97"/>
    </mc:Choice>
    <mc:Fallback>
      <p:transition spd="slow" advTm="52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3201-CB29-4904-A38A-6CA747A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anose="04020705040A02060702" pitchFamily="82" charset="0"/>
              </a:rPr>
              <a:t>Formatting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AF0AF2-78C2-4C6D-9C86-F6C6454BF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8" y="195596"/>
            <a:ext cx="1199548" cy="1199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671294-D7D0-44BB-903D-C53922222D15}"/>
              </a:ext>
            </a:extLst>
          </p:cNvPr>
          <p:cNvSpPr txBox="1"/>
          <p:nvPr/>
        </p:nvSpPr>
        <p:spPr>
          <a:xfrm>
            <a:off x="1814945" y="1957120"/>
            <a:ext cx="8229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tabLst>
                <a:tab pos="688957" algn="l"/>
                <a:tab pos="1139797" algn="l"/>
              </a:tabLst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Finally, </a:t>
            </a:r>
            <a:r>
              <a:rPr lang="en-US" sz="2400" dirty="0">
                <a:solidFill>
                  <a:srgbClr val="D4650A"/>
                </a:solidFill>
                <a:latin typeface="Calibri"/>
              </a:rPr>
              <a:t>a comma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in the format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specifier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adds comma separators to the result,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&gt;&gt;&gt; format(13402.25, '</a:t>
            </a:r>
            <a:r>
              <a:rPr lang="en-US" sz="2000" b="1" dirty="0">
                <a:solidFill>
                  <a:srgbClr val="D4650A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.2f')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sz="20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13,402.24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 algn="just" defTabSz="914377">
              <a:tabLst>
                <a:tab pos="688957" algn="l"/>
                <a:tab pos="1139797" algn="l"/>
              </a:tabLst>
            </a:pPr>
            <a:endParaRPr lang="en-US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algn="just" defTabSz="914377">
              <a:tabLst>
                <a:tab pos="688957" algn="l"/>
                <a:tab pos="1139797" algn="l"/>
              </a:tabLst>
            </a:pPr>
            <a:r>
              <a: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0AA79-B07D-4B28-B213-919B34C21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884" y="3429000"/>
            <a:ext cx="3451123" cy="14674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A5329A-6AF7-4FCB-A228-EA94C09EB0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1200" y="2520000"/>
              <a:ext cx="6291720" cy="1483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A5329A-6AF7-4FCB-A228-EA94C09EB0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840" y="2510640"/>
                <a:ext cx="6310440" cy="1502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0A5D68-8457-4B58-ADF4-0250B8FDC8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00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4"/>
    </mc:Choice>
    <mc:Fallback>
      <p:transition spd="slow" advTm="8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803</Words>
  <Application>Microsoft Office PowerPoint</Application>
  <PresentationFormat>Widescreen</PresentationFormat>
  <Paragraphs>156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Algerian</vt:lpstr>
      <vt:lpstr>Arial</vt:lpstr>
      <vt:lpstr>Bahnschrift Light</vt:lpstr>
      <vt:lpstr>Calibri</vt:lpstr>
      <vt:lpstr>Calibri Light</vt:lpstr>
      <vt:lpstr>Courier New</vt:lpstr>
      <vt:lpstr>Office Theme</vt:lpstr>
      <vt:lpstr>PowerPoint Presentation</vt:lpstr>
      <vt:lpstr>Float Numbers</vt:lpstr>
      <vt:lpstr>precisions</vt:lpstr>
      <vt:lpstr>arithmetic overflow</vt:lpstr>
      <vt:lpstr>arithmetic Underflow</vt:lpstr>
      <vt:lpstr>Exponents</vt:lpstr>
      <vt:lpstr>formatting</vt:lpstr>
      <vt:lpstr>Formatting</vt:lpstr>
      <vt:lpstr>Formatting</vt:lpstr>
      <vt:lpstr>Formatting</vt:lpstr>
      <vt:lpstr>Formatting</vt:lpstr>
      <vt:lpstr>Strings</vt:lpstr>
      <vt:lpstr>Formatting</vt:lpstr>
      <vt:lpstr>Formatting</vt:lpstr>
      <vt:lpstr>Formatting</vt:lpstr>
      <vt:lpstr>Formatting</vt:lpstr>
      <vt:lpstr>Formatting</vt:lpstr>
      <vt:lpstr>Formatting</vt:lpstr>
      <vt:lpstr>Alicing</vt:lpstr>
      <vt:lpstr>Key words</vt:lpstr>
      <vt:lpstr>Variable Naming</vt:lpstr>
      <vt:lpstr>Variable Naming</vt:lpstr>
      <vt:lpstr>Variable Naming</vt:lpstr>
      <vt:lpstr>Keywords</vt:lpstr>
      <vt:lpstr>operations</vt:lpstr>
      <vt:lpstr>Arithmetic operations precedence</vt:lpstr>
      <vt:lpstr>Arithmetic operations precedence</vt:lpstr>
      <vt:lpstr>Strings are Arrays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Mohammed Khalil Mohammed</dc:creator>
  <cp:lastModifiedBy>Yousef Mohammed Khalil Mohammed</cp:lastModifiedBy>
  <cp:revision>35</cp:revision>
  <dcterms:created xsi:type="dcterms:W3CDTF">2021-09-23T03:48:47Z</dcterms:created>
  <dcterms:modified xsi:type="dcterms:W3CDTF">2022-01-13T12:51:40Z</dcterms:modified>
</cp:coreProperties>
</file>